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65323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№67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22500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08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без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осадков, днем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низовая метель. Ветер северо-западный 9-14, днем порывы 15-20 м/с. Температура воздуха ночью 21-23, днем 16-18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38197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6698</cp:revision>
  <cp:lastPrinted>2021-07-01T03:56:27Z</cp:lastPrinted>
  <dcterms:created xsi:type="dcterms:W3CDTF">2018-03-27T06:03:00Z</dcterms:created>
  <dcterms:modified xsi:type="dcterms:W3CDTF">2026-03-08T07:14:49Z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