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24188502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53981" y="201141"/>
            <a:ext cx="462245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временами снег. Ветер юго-западный с переходом на северо-западный 7-12, ночью порывы 15 м/с. Температура воздуха ночью и днем 15-17 мороза, днем с дальнейшим понижением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7628820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002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170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3471" y="230686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марта,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Закария Г.Е.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61902</TotalTime>
  <Words>602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6871</cp:revision>
  <cp:lastPrinted>2021-02-03T11:37:00Z</cp:lastPrinted>
  <dcterms:created xsi:type="dcterms:W3CDTF">2018-03-27T06:03:00Z</dcterms:created>
  <dcterms:modified xsi:type="dcterms:W3CDTF">2026-03-08T07:08:58Z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