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5" d="100"/>
          <a:sy n="105" d="100"/>
        </p:scale>
        <p:origin x="8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2480473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08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08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09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метель, гололед. Ветер юго-западный, западный 9-14, временами порывы 15-20 м/с. Температура воздуха ночью и днем 5-7 мороза, днем с дальнейшим понижением.  </a:t>
            </a: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10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09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10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временами снег, метель, гололед. Ветер северо-западный 9-14, порывы 15-20 м/с. Температура воздуха    15-17 мороза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60889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343051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М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* </a:t>
            </a:r>
            <a:r>
              <a:rPr dirty="0" err="1"/>
              <a:t>Текущая</a:t>
            </a:r>
            <a:r>
              <a:rPr dirty="0"/>
              <a:t> и </a:t>
            </a:r>
            <a:r>
              <a:rPr dirty="0" err="1"/>
              <a:t>прогнозируемая</a:t>
            </a:r>
            <a:r>
              <a:rPr dirty="0"/>
              <a:t> </a:t>
            </a:r>
            <a:r>
              <a:rPr dirty="0" err="1"/>
              <a:t>синоптическая</a:t>
            </a:r>
            <a:r>
              <a:rPr dirty="0"/>
              <a:t> </a:t>
            </a:r>
            <a:r>
              <a:rPr dirty="0" err="1"/>
              <a:t>ситуация</a:t>
            </a:r>
            <a:r>
              <a:rPr dirty="0"/>
              <a:t> и </a:t>
            </a:r>
            <a:r>
              <a:rPr dirty="0" err="1"/>
              <a:t>комплекс</a:t>
            </a:r>
            <a:r>
              <a:rPr dirty="0"/>
              <a:t>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, </a:t>
            </a:r>
            <a:r>
              <a:rPr dirty="0" err="1"/>
              <a:t>способствуют</a:t>
            </a:r>
            <a:r>
              <a:rPr dirty="0"/>
              <a:t> </a:t>
            </a:r>
            <a:r>
              <a:rPr dirty="0" err="1"/>
              <a:t>дальнейшему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648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108</cp:revision>
  <dcterms:modified xsi:type="dcterms:W3CDTF">2026-03-08T08:26:55Z</dcterms:modified>
</cp:coreProperties>
</file>