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4763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64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снег, низовая метель, гололед. Ветер юго-западный, западный 9-14, ночью и утром порывы 15-20 м/с. Температура воздуха ночью и днем 6-8 мороза, днем с дальнейшим понижением.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24-26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4416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27092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4175</cp:revision>
  <cp:lastPrinted>2021-07-01T03:56:27Z</cp:lastPrinted>
  <dcterms:created xsi:type="dcterms:W3CDTF">2018-03-27T06:03:00Z</dcterms:created>
  <dcterms:modified xsi:type="dcterms:W3CDTF">2026-03-08T07:26:34Z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