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7023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306183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небольшие осадки (снег, дождь), поземок, гололед. Ветер юго-западный 9-14, ночью порывы 15-20 м/с. Температура воздуха ночью 5-7 мороза, днем 1 мороза-1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 (снег, дождь), поземок.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6-8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678911"/>
              </p:ext>
            </p:extLst>
          </p:nvPr>
        </p:nvGraphicFramePr>
        <p:xfrm>
          <a:off x="5149471" y="3876544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95637" y="2163217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89876" y="3028209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55618</TotalTime>
  <Words>674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7813</cp:revision>
  <cp:lastPrinted>2025-08-12T06:13:34Z</cp:lastPrinted>
  <dcterms:created xsi:type="dcterms:W3CDTF">2018-03-27T06:03:00Z</dcterms:created>
  <dcterms:modified xsi:type="dcterms:W3CDTF">2026-03-08T06:34:43Z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