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9611198"/>
              </p:ext>
            </p:extLst>
          </p:nvPr>
        </p:nvGraphicFramePr>
        <p:xfrm>
          <a:off x="380554" y="3558935"/>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08</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334785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14741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2.948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0.986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09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08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түнде аздаған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түнде </a:t>
            </a:r>
            <a:r>
              <a:rPr lang="ru-RU" sz="1100" dirty="0">
                <a:latin typeface="Times New Roman" panose="02020603050405020304" pitchFamily="18" charset="0"/>
                <a:cs typeface="Times New Roman" panose="02020603050405020304" pitchFamily="18" charset="0"/>
              </a:rPr>
              <a:t>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 күндіз 1 аяз-1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10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10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6-8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155811"/>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09</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10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18563" y="2895636"/>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51653</TotalTime>
  <Words>617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7442</cp:revision>
  <cp:lastPrinted>2025-07-15T07:11:11Z</cp:lastPrinted>
  <dcterms:created xsi:type="dcterms:W3CDTF">2018-03-27T06:03:00Z</dcterms:created>
  <dcterms:modified xsi:type="dcterms:W3CDTF">2026-03-08T06:37:02Z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