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314"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7759188"/>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44682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09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08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a:t>
            </a:r>
            <a:r>
              <a:rPr lang="kk-KZ" sz="1200" b="1" dirty="0">
                <a:latin typeface="Times New Roman" panose="02020603050405020304" pitchFamily="18" charset="0"/>
                <a:cs typeface="Times New Roman" panose="02020603050405020304" pitchFamily="18" charset="0"/>
              </a:rPr>
              <a:t>9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кей уақытта қар, жаяу бұрқасын, көктайғақ, күндіз жауын-шашын (жаңбыр, қар), жаяу бұрқасын, көктайғақ. Оңтүстік-батыстан жел соғады, күші 9-14 м/с, түнде екпіні 15-20 м/с. Ауа температурасы түнде 4-6, күндіз 0-2 градус  аяз.</a:t>
            </a:r>
            <a:endParaRPr lang="kk-KZ" altLang="ru-RU" sz="1150" b="1" dirty="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10 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09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10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b="1"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аяз</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kk-KZ"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3823212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27338</TotalTime>
  <Words>634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5210</cp:revision>
  <cp:lastPrinted>2021-07-01T07:38:07Z</cp:lastPrinted>
  <dcterms:created xsi:type="dcterms:W3CDTF">2018-03-27T06:03:00Z</dcterms:created>
  <dcterms:modified xsi:type="dcterms:W3CDTF">2026-03-08T08:42:54Z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