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971268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№67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161427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754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0,151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0,053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2,288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0,073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09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kk-KZ" sz="1100" smtClean="0">
                <a:latin typeface="Times New Roman" pitchFamily="18" charset="0"/>
                <a:cs typeface="Times New Roman" pitchFamily="18" charset="0"/>
              </a:rPr>
              <a:t>жауын-шашынсыз, к</a:t>
            </a:r>
            <a:r>
              <a:rPr lang="ru-RU" sz="1100" smtClean="0">
                <a:latin typeface="Times New Roman" panose="02020603050405020304" pitchFamily="18" charset="0"/>
                <a:cs typeface="Times New Roman" panose="02020603050405020304" pitchFamily="18" charset="0"/>
              </a:rPr>
              <a:t>үндіз</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жаяу</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бұрқасын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солтүстік-батыстан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екпіні</a:t>
            </a:r>
            <a:r>
              <a:rPr lang="ru-RU" sz="1100" dirty="0">
                <a:latin typeface="Times New Roman" panose="02020603050405020304" pitchFamily="18" charset="0"/>
                <a:cs typeface="Times New Roman" panose="02020603050405020304" pitchFamily="18" charset="0"/>
              </a:rPr>
              <a:t> 15-20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21-23,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16-18 градус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a:t>
            </a:r>
          </a:p>
          <a:p>
            <a:pPr lvl="0" algn="just"/>
            <a:endParaRPr lang="ru-RU" sz="1100" dirty="0">
              <a:latin typeface="Times New Roman" panose="02020603050405020304" pitchFamily="18" charset="0"/>
              <a:cs typeface="Times New Roman" panose="02020603050405020304" pitchFamily="18" charset="0"/>
            </a:endParaRPr>
          </a:p>
          <a:p>
            <a:pPr lvl="0" indent="144000" algn="ctr"/>
            <a:r>
              <a:rPr lang="kk-KZ" sz="1100" b="1" dirty="0" smtClean="0">
                <a:solidFill>
                  <a:srgbClr val="000000"/>
                </a:solidFill>
                <a:latin typeface="Times New Roman" pitchFamily="18" charset="0"/>
                <a:cs typeface="Times New Roman" pitchFamily="18" charset="0"/>
                <a:sym typeface="+mn-ea"/>
              </a:rPr>
              <a:t>10 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09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 Жел солтүстік-батыстан оңтүстік-батысқа ауысып соғады, күші 9-14 м/с. Ауа температурасы 26-28 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73626"/>
            <a:ext cx="4651184"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09 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10 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39499</TotalTime>
  <Words>575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7342</cp:revision>
  <cp:lastPrinted>2021-07-01T03:56:27Z</cp:lastPrinted>
  <dcterms:created xsi:type="dcterms:W3CDTF">2018-03-27T06:03:00Z</dcterms:created>
  <dcterms:modified xsi:type="dcterms:W3CDTF">2026-03-08T07:15:02Z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