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59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4493294"/>
              </p:ext>
            </p:extLst>
          </p:nvPr>
        </p:nvGraphicFramePr>
        <p:xfrm>
          <a:off x="307975" y="2515344"/>
          <a:ext cx="4465638" cy="228180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915988657"/>
              </p:ext>
            </p:extLst>
          </p:nvPr>
        </p:nvGraphicFramePr>
        <p:xfrm>
          <a:off x="5015347" y="6246654"/>
          <a:ext cx="4789072" cy="320040"/>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580794"/>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a:t>
            </a:r>
            <a:r>
              <a:rPr lang="kk-KZ" altLang="ru-RU" sz="1200" b="1" dirty="0" smtClean="0">
                <a:latin typeface="Times New Roman" pitchFamily="18" charset="0"/>
                <a:cs typeface="Times New Roman" pitchFamily="18" charset="0"/>
              </a:rPr>
              <a:t> наурыздағы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544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anose="02020603050405020304" pitchFamily="18" charset="0"/>
                <a:cs typeface="Times New Roman" panose="02020603050405020304" pitchFamily="18" charset="0"/>
              </a:rPr>
              <a:t>ға</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08 наурыз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Бұлтты, жауын-шашын (көбінесе жаңбыр), көктайғақ. Жел оңтүстік-шығыстан соғады, күші 7-12 м/с. Ауа температурасы түнде 1° аяз-1° жылы, күндіз 3-5° жылы </a:t>
            </a:r>
            <a:r>
              <a:rPr lang="kk-KZ" sz="1200">
                <a:solidFill>
                  <a:prstClr val="black"/>
                </a:solidFill>
                <a:latin typeface="Times New Roman" pitchFamily="18" charset="0"/>
                <a:cs typeface="Times New Roman" pitchFamily="18" charset="0"/>
              </a:rPr>
              <a:t>болады</a:t>
            </a:r>
            <a:r>
              <a:rPr lang="kk-KZ" sz="1200" smtClean="0">
                <a:solidFill>
                  <a:prstClr val="black"/>
                </a:solidFill>
                <a:latin typeface="Times New Roman" pitchFamily="18" charset="0"/>
                <a:cs typeface="Times New Roman" pitchFamily="18" charset="0"/>
              </a:rPr>
              <a:t>.</a:t>
            </a:r>
          </a:p>
          <a:p>
            <a:pPr algn="just">
              <a:spcBef>
                <a:spcPts val="0"/>
              </a:spcBef>
              <a:defRPr/>
            </a:pPr>
            <a:endParaRPr lang="ru-RU" sz="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10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09</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10</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Бұлтты, жауын-шашын (көбінесе жаңбыр), көктайғақ. Жел оңтүстік-шығыстан соғады, күші 5-10 м/с. Ауа температурасы 0-2° жылы болады. </a:t>
            </a: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44189" y="243620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3995" y="332513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95588487"/>
              </p:ext>
            </p:extLst>
          </p:nvPr>
        </p:nvGraphicFramePr>
        <p:xfrm>
          <a:off x="5002285" y="4211043"/>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заттар</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86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870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smtClean="0">
                <a:solidFill>
                  <a:srgbClr val="000000"/>
                </a:solidFill>
                <a:latin typeface="Times New Roman" panose="02020603050405020304" pitchFamily="18" charset="0"/>
                <a:cs typeface="Times New Roman" panose="02020603050405020304" pitchFamily="18" charset="0"/>
              </a:rPr>
              <a:t>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7В</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Абдрахманова Н.Е.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0,12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38260384"/>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a:t>
                      </a:r>
                      <a:r>
                        <a:rPr lang="kk-KZ" sz="800" baseline="0" dirty="0" smtClean="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lvl="0" eaLnBrk="1" hangingPunct="1">
                        <a:buNone/>
                      </a:pPr>
                      <a:r>
                        <a:rPr lang="en-US" altLang="x-none" sz="800" u="none" dirty="0">
                          <a:latin typeface="Times New Roman" panose="02020603050405020304" pitchFamily="18" charset="0"/>
                          <a:cs typeface="Times New Roman" panose="02020603050405020304" pitchFamily="18" charset="0"/>
                        </a:rPr>
                        <a:t>E-mail: </a:t>
                      </a:r>
                      <a:r>
                        <a:rPr lang="en-US" altLang="x-none" sz="800" b="1" u="none" dirty="0">
                          <a:latin typeface="Times New Roman" panose="02020603050405020304" pitchFamily="18" charset="0"/>
                          <a:cs typeface="Times New Roman" panose="02020603050405020304" pitchFamily="18" charset="0"/>
                          <a:hlinkClick r:id="rId2"/>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20285</TotalTime>
  <Words>566</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4054</cp:revision>
  <cp:lastPrinted>2021-07-01T03:56:27Z</cp:lastPrinted>
  <dcterms:created xsi:type="dcterms:W3CDTF">2018-03-27T06:03:00Z</dcterms:created>
  <dcterms:modified xsi:type="dcterms:W3CDTF">2026-03-08T07:37:24Z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