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04" d="100"/>
          <a:sy n="104" d="100"/>
        </p:scale>
        <p:origin x="126"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22243583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67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en-US" dirty="0"/>
                        <a:t>0</a:t>
                      </a:r>
                      <a:r>
                        <a:rPr lang="ru-RU" dirty="0"/>
                        <a:t>8</a:t>
                      </a:r>
                      <a:r>
                        <a:rPr lang="en-US" dirty="0"/>
                        <a:t> </a:t>
                      </a:r>
                      <a:r>
                        <a:rPr lang="ru-RU" baseline="0"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57562" y="115886"/>
            <a:ext cx="4710749" cy="24006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09</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08</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09</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a:t>
            </a:r>
            <a:r>
              <a:rPr lang="kk-KZ" sz="1200" b="1" kern="0" dirty="0">
                <a:solidFill>
                  <a:srgbClr val="000000"/>
                </a:solidFill>
                <a:latin typeface="Times New Roman" panose="02020603050405020304" pitchFamily="18" charset="0"/>
                <a:ea typeface="Calibri"/>
                <a:cs typeface="Times New Roman" pitchFamily="18" charset="0"/>
                <a:sym typeface="Calibri"/>
              </a:rPr>
              <a:t>ға</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ru-RU" sz="1200" dirty="0" err="1">
                <a:latin typeface="Times New Roman" panose="02020603050405020304" pitchFamily="18" charset="0"/>
                <a:ea typeface="Calibri"/>
                <a:cs typeface="Times New Roman" panose="02020603050405020304" pitchFamily="18" charset="0"/>
              </a:rPr>
              <a:t>Көшпелі</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a:solidFill>
                  <a:prstClr val="black"/>
                </a:solidFill>
                <a:latin typeface="Times New Roman" panose="02020603050405020304" pitchFamily="18" charset="0"/>
                <a:ea typeface="Calibri"/>
                <a:cs typeface="Times New Roman" pitchFamily="18" charset="0"/>
                <a:sym typeface="Calibri"/>
              </a:rPr>
              <a:t>к</a:t>
            </a:r>
            <a:r>
              <a:rPr lang="kk-KZ" sz="1200" dirty="0">
                <a:latin typeface="Times New Roman" panose="02020603050405020304" pitchFamily="18" charset="0"/>
                <a:ea typeface="Calibri"/>
                <a:cs typeface="Times New Roman" panose="02020603050405020304" pitchFamily="18" charset="0"/>
              </a:rPr>
              <a:t>ей уақыттарда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a:t>
            </a:r>
            <a:r>
              <a:rPr lang="kk-KZ"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жел</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соғады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 күші 9-14, екпіні 15-20</a:t>
            </a:r>
            <a:r>
              <a:rPr lang="kk-KZ" sz="1200" dirty="0">
                <a:latin typeface="Times New Roman" panose="02020603050405020304" pitchFamily="18" charset="0"/>
                <a:ea typeface="Calibri"/>
                <a:cs typeface="Times New Roman" panose="02020603050405020304" pitchFamily="18" charset="0"/>
              </a:rPr>
              <a:t> </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және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5-7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әрі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қарай</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төмендейді</a:t>
            </a:r>
            <a:r>
              <a:rPr lang="ru-RU" altLang="ru-RU" sz="1200" dirty="0">
                <a:latin typeface="Times New Roman" panose="02020603050405020304" pitchFamily="18" charset="0"/>
                <a:cs typeface="Times New Roman" panose="02020603050405020304" pitchFamily="18" charset="0"/>
                <a:sym typeface="+mn-ea"/>
              </a:rPr>
              <a:t>.</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10</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ru-RU" sz="1200" b="1" kern="0" dirty="0">
                <a:solidFill>
                  <a:srgbClr val="000000"/>
                </a:solidFill>
                <a:latin typeface="Times New Roman" panose="02020603050405020304" pitchFamily="18" charset="0"/>
                <a:ea typeface="Calibri"/>
                <a:cs typeface="Times New Roman" pitchFamily="18" charset="0"/>
                <a:sym typeface="Calibri"/>
              </a:rPr>
              <a:t>09</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10</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09-ға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prstClr val="black"/>
                </a:solidFill>
                <a:latin typeface="Times New Roman" panose="02020603050405020304" pitchFamily="18" charset="0"/>
                <a:ea typeface="Calibri"/>
                <a:cs typeface="Times New Roman" pitchFamily="18" charset="0"/>
                <a:sym typeface="Calibri"/>
              </a:rPr>
              <a:t> к</a:t>
            </a:r>
            <a:r>
              <a:rPr lang="kk-KZ" sz="1200" dirty="0">
                <a:latin typeface="Times New Roman" panose="02020603050405020304" pitchFamily="18" charset="0"/>
                <a:ea typeface="Calibri"/>
                <a:cs typeface="Times New Roman" panose="02020603050405020304" pitchFamily="18" charset="0"/>
              </a:rPr>
              <a:t>ей уақыттарда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Солтүстік-батыстан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a:t>
            </a:r>
            <a:r>
              <a:rPr lang="ru-RU" sz="1200" dirty="0">
                <a:latin typeface="Times New Roman" panose="02020603050405020304" pitchFamily="18" charset="0"/>
                <a:ea typeface="Calibri"/>
                <a:cs typeface="Times New Roman" panose="02020603050405020304" pitchFamily="18" charset="0"/>
              </a:rPr>
              <a:t> </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екпіні 15-20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15-17 градус </a:t>
            </a:r>
            <a:r>
              <a:rPr lang="ru-RU" sz="1200" kern="0">
                <a:solidFill>
                  <a:srgbClr val="000000"/>
                </a:solidFill>
                <a:latin typeface="Times New Roman" panose="02020603050405020304" pitchFamily="18" charset="0"/>
                <a:ea typeface="Calibri"/>
                <a:cs typeface="Times New Roman" panose="02020603050405020304" pitchFamily="18" charset="0"/>
                <a:sym typeface="Calibri"/>
              </a:rPr>
              <a:t>аяз</a:t>
            </a:r>
            <a:r>
              <a:rPr lang="ru-RU" altLang="ru-RU" sz="1200">
                <a:latin typeface="Times New Roman" panose="02020603050405020304" pitchFamily="18" charset="0"/>
                <a:cs typeface="Times New Roman" panose="02020603050405020304" pitchFamily="18" charset="0"/>
                <a:sym typeface="+mn-ea"/>
              </a:rPr>
              <a:t>.</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08</a:t>
            </a:r>
            <a:r>
              <a:rPr lang="en-US" dirty="0"/>
              <a:t> </a:t>
            </a:r>
            <a:r>
              <a:rPr lang="ru-RU"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10150" y="2537936"/>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54013"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354013"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төмен</a:t>
            </a:r>
            <a:r>
              <a:rPr lang="ru-RU" altLang="ru-RU" sz="1200" b="1" dirty="0">
                <a:latin typeface="Times New Roman" panose="02020603050405020304"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graphicFrame>
        <p:nvGraphicFramePr>
          <p:cNvPr id="14" name="Таблица 2">
            <a:extLst>
              <a:ext uri="{FF2B5EF4-FFF2-40B4-BE49-F238E27FC236}">
                <a16:creationId xmlns:a16="http://schemas.microsoft.com/office/drawing/2014/main" id="{099CFB2F-20B0-4B84-BEC2-5E7F65039FF1}"/>
              </a:ext>
            </a:extLst>
          </p:cNvPr>
          <p:cNvGraphicFramePr>
            <a:graphicFrameLocks noGrp="1"/>
          </p:cNvGraphicFramePr>
          <p:nvPr>
            <p:extLst>
              <p:ext uri="{D42A27DB-BD31-4B8C-83A1-F6EECF244321}">
                <p14:modId xmlns:p14="http://schemas.microsoft.com/office/powerpoint/2010/main" val="1731412411"/>
              </p:ext>
            </p:extLst>
          </p:nvPr>
        </p:nvGraphicFramePr>
        <p:xfrm>
          <a:off x="5064125" y="4206875"/>
          <a:ext cx="4572000" cy="204544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9632">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99</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35</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2412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Айгисинова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Ботаева</a:t>
            </a:r>
            <a:r>
              <a:rPr lang="ru-RU" sz="1200" dirty="0">
                <a:latin typeface="Times New Roman"/>
                <a:ea typeface="Times New Roman"/>
                <a:cs typeface="Times New Roman"/>
                <a:sym typeface="Times New Roman"/>
              </a:rPr>
              <a:t> М</a:t>
            </a:r>
            <a:r>
              <a:rPr lang="kk-KZ"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"Р" </a:t>
                      </a:r>
                      <a:r>
                        <a:rPr dirty="0" err="1"/>
                        <a:t>параметрі</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көптеген</a:t>
                      </a:r>
                      <a:r>
                        <a:rPr dirty="0"/>
                        <a:t> </a:t>
                      </a:r>
                      <a:r>
                        <a:rPr dirty="0" err="1"/>
                        <a:t>посттарда</a:t>
                      </a:r>
                      <a:r>
                        <a:rPr dirty="0"/>
                        <a:t> 1ПДК</a:t>
                      </a:r>
                      <a:r>
                        <a:rPr baseline="-25000" dirty="0"/>
                        <a:t>м.р</a:t>
                      </a:r>
                      <a:r>
                        <a:rPr dirty="0"/>
                        <a:t>&lt; СИ &lt; 3ПДК</a:t>
                      </a:r>
                      <a:r>
                        <a:rPr baseline="-25000" dirty="0"/>
                        <a:t>м.р. </a:t>
                      </a:r>
                      <a:r>
                        <a:rPr dirty="0" err="1"/>
                        <a:t>немесе</a:t>
                      </a:r>
                      <a:r>
                        <a:rPr dirty="0"/>
                        <a:t> СИ ≥ 3ПДКм.р. </a:t>
                      </a:r>
                      <a:r>
                        <a:rPr dirty="0" err="1"/>
                        <a:t>шарты</a:t>
                      </a:r>
                      <a:r>
                        <a:rPr dirty="0"/>
                        <a:t> </a:t>
                      </a:r>
                      <a:r>
                        <a:rPr dirty="0" err="1"/>
                        <a:t>орындалса</a:t>
                      </a:r>
                      <a:r>
                        <a:rPr dirty="0"/>
                        <a:t>;</a:t>
                      </a:r>
                      <a:endParaRPr baseline="-25000" dirty="0"/>
                    </a:p>
                    <a:p>
                      <a:pPr algn="l">
                        <a:defRPr sz="1000">
                          <a:latin typeface="Times New Roman"/>
                          <a:ea typeface="Times New Roman"/>
                          <a:cs typeface="Times New Roman"/>
                          <a:sym typeface="Times New Roman"/>
                        </a:defRPr>
                      </a:pPr>
                      <a:r>
                        <a:rPr dirty="0" err="1"/>
                        <a:t>Егер</a:t>
                      </a:r>
                      <a:r>
                        <a:rPr dirty="0"/>
                        <a:t> "P" </a:t>
                      </a:r>
                      <a:r>
                        <a:rPr dirty="0" err="1"/>
                        <a:t>параметрі</a:t>
                      </a:r>
                      <a:r>
                        <a:rPr dirty="0"/>
                        <a:t> </a:t>
                      </a:r>
                      <a:r>
                        <a:rPr dirty="0" err="1"/>
                        <a:t>өте</a:t>
                      </a:r>
                      <a:r>
                        <a:rPr dirty="0"/>
                        <a:t> </a:t>
                      </a:r>
                      <a:r>
                        <a:rPr dirty="0" err="1"/>
                        <a:t>жоғары</a:t>
                      </a:r>
                      <a:r>
                        <a:rPr dirty="0"/>
                        <a:t> </a:t>
                      </a:r>
                      <a:r>
                        <a:rPr dirty="0" err="1"/>
                        <a:t>дәрежеде</a:t>
                      </a:r>
                      <a:r>
                        <a:rPr dirty="0"/>
                        <a:t> </a:t>
                      </a:r>
                      <a:r>
                        <a:rPr dirty="0" err="1"/>
                        <a:t>болса</a:t>
                      </a:r>
                      <a:r>
                        <a:rPr dirty="0"/>
                        <a:t>, </a:t>
                      </a:r>
                      <a:r>
                        <a:rPr dirty="0" err="1"/>
                        <a:t>бірақ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&lt; 3ПДК</a:t>
                      </a:r>
                      <a:r>
                        <a:rPr baseline="-25000" dirty="0"/>
                        <a:t>м.р. </a:t>
                      </a:r>
                      <a:r>
                        <a:rPr dirty="0" err="1"/>
                        <a:t>шарты</a:t>
                      </a:r>
                      <a:r>
                        <a:rPr dirty="0"/>
                        <a:t> </a:t>
                      </a:r>
                      <a:r>
                        <a:rPr dirty="0" err="1"/>
                        <a:t>орындалса</a:t>
                      </a:r>
                      <a:r>
                        <a:rPr dirty="0"/>
                        <a:t>;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691</TotalTime>
  <Words>679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97</cp:revision>
  <dcterms:modified xsi:type="dcterms:W3CDTF">2026-03-08T08:26:18Z</dcterms:modified>
</cp:coreProperties>
</file>