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1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6896226"/>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наурызға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09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a:t>
            </a:r>
            <a:r>
              <a:rPr lang="kk-KZ" sz="1200" b="1" dirty="0">
                <a:latin typeface="Times New Roman" panose="02020603050405020304" pitchFamily="18" charset="0"/>
                <a:cs typeface="Times New Roman" panose="02020603050405020304" pitchFamily="18" charset="0"/>
              </a:rPr>
              <a:t>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кей уақытта қар, жаяу бұрқасын, көктайғақ, </a:t>
            </a:r>
            <a:r>
              <a:rPr lang="kk-KZ" altLang="ru-RU" sz="1200" dirty="0" smtClean="0">
                <a:latin typeface="Times New Roman" panose="02020603050405020304" pitchFamily="18" charset="0"/>
                <a:cs typeface="Times New Roman" panose="02020603050405020304" pitchFamily="18" charset="0"/>
              </a:rPr>
              <a:t>күндіз жауын-шашын </a:t>
            </a:r>
            <a:r>
              <a:rPr lang="kk-KZ" altLang="ru-RU" sz="1200" dirty="0">
                <a:latin typeface="Times New Roman" panose="02020603050405020304" pitchFamily="18" charset="0"/>
                <a:cs typeface="Times New Roman" panose="02020603050405020304" pitchFamily="18" charset="0"/>
              </a:rPr>
              <a:t>(жаңбыр, қар), жаяу бұрқасын, көктайғақ</a:t>
            </a:r>
            <a:r>
              <a:rPr lang="kk-KZ" altLang="ru-RU" sz="1200" dirty="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түнде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градус  </a:t>
            </a:r>
            <a:r>
              <a:rPr lang="kk-KZ" altLang="ru-RU" sz="1200" dirty="0">
                <a:latin typeface="Times New Roman" panose="02020603050405020304" pitchFamily="18" charset="0"/>
                <a:cs typeface="Times New Roman" panose="02020603050405020304" pitchFamily="18" charset="0"/>
              </a:rPr>
              <a:t>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464173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25471</TotalTime>
  <Words>596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5118</cp:revision>
  <cp:lastPrinted>2021-07-01T03:56:27Z</cp:lastPrinted>
  <dcterms:created xsi:type="dcterms:W3CDTF">2018-03-27T06:03:00Z</dcterms:created>
  <dcterms:modified xsi:type="dcterms:W3CDTF">2026-03-08T08:42:23Z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