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18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67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08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34266879"/>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86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1096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290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468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1,17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938992"/>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09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08 </a:t>
            </a:r>
            <a:r>
              <a:rPr lang="kk-KZ" altLang="ru-RU" sz="1050" b="1" dirty="0">
                <a:solidFill>
                  <a:srgbClr val="000000"/>
                </a:solidFill>
                <a:latin typeface="Times New Roman" pitchFamily="18" charset="0"/>
                <a:cs typeface="Times New Roman" pitchFamily="18" charset="0"/>
              </a:rPr>
              <a:t>наурыздан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09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қар, бұрқасын</a:t>
            </a:r>
            <a:r>
              <a:rPr lang="kk-KZ" sz="1100" dirty="0">
                <a:latin typeface="Times New Roman" pitchFamily="18" charset="0"/>
                <a:cs typeface="Times New Roman" pitchFamily="18" charset="0"/>
              </a:rPr>
              <a:t>, көктайғақ</a:t>
            </a:r>
            <a:r>
              <a:rPr lang="kk-KZ" sz="1100" dirty="0" smtClean="0">
                <a:latin typeface="Times New Roman" pitchFamily="18" charset="0"/>
                <a:cs typeface="Times New Roman" pitchFamily="18" charset="0"/>
              </a:rPr>
              <a:t>. Оңтүстік-батыстан, 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м/с</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температурасы түнде және күндіз 10-12 градус аяз, күндіз одан әрі төмендейді.</a:t>
            </a:r>
            <a:endParaRPr lang="ru-RU" sz="1100" dirty="0" smtClean="0">
              <a:latin typeface="Times New Roman" pitchFamily="18" charset="0"/>
              <a:cs typeface="Times New Roman" pitchFamily="18" charset="0"/>
            </a:endParaRPr>
          </a:p>
          <a:p>
            <a:pPr indent="182563" algn="just"/>
            <a:endParaRPr lang="ru-RU" altLang="en-US" sz="1100" dirty="0">
              <a:solidFill>
                <a:srgbClr val="000000"/>
              </a:solidFill>
              <a:latin typeface="Times New Roman" pitchFamily="18" charset="0"/>
              <a:cs typeface="Times New Roman" pitchFamily="18" charset="0"/>
              <a:sym typeface="+mn-ea"/>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наурызға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соғатын жел оңтүстік-батысқа ауысады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09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10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18048</TotalTime>
  <Words>560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7669</cp:revision>
  <cp:lastPrinted>2021-07-01T03:56:27Z</cp:lastPrinted>
  <dcterms:created xsi:type="dcterms:W3CDTF">2018-03-27T06:03:00Z</dcterms:created>
  <dcterms:modified xsi:type="dcterms:W3CDTF">2026-03-08T08:45:07Z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