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71406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қар жауады, жаяу бұрқасын, көктайғақ күтіледі. Оңтүстік-батыстан, батыстан жел соғады, күші 9-14, түнде және таңертең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6-8 аяз, күндіз әрі қарай төмендеумен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Солүстік-батыстан жел соғады, күші 9-14 м/с.  Ауа температурасы 24-26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78652498"/>
              </p:ext>
            </p:extLst>
          </p:nvPr>
        </p:nvGraphicFramePr>
        <p:xfrm>
          <a:off x="5071897" y="4509120"/>
          <a:ext cx="4572000" cy="205589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1896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21359</TotalTime>
  <Words>593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2021-07-01T07:38:07Z</cp:lastPrinted>
  <dcterms:created xsi:type="dcterms:W3CDTF">2018-03-27T06:03:00Z</dcterms:created>
  <dcterms:modified xsi:type="dcterms:W3CDTF">2026-03-08T07:26:36Z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