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59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25535887"/>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наурыздағы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1544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ға</a:t>
            </a:r>
          </a:p>
          <a:p>
            <a:pPr algn="ctr">
              <a:spcBef>
                <a:spcPts val="0"/>
              </a:spcBef>
              <a:defRPr/>
            </a:pPr>
            <a:r>
              <a:rPr lang="kk-KZ" altLang="ru-RU" sz="1200" b="1" dirty="0" smtClean="0">
                <a:latin typeface="Times New Roman" pitchFamily="18" charset="0"/>
                <a:cs typeface="Times New Roman" pitchFamily="18" charset="0"/>
              </a:rPr>
              <a:t>08 </a:t>
            </a:r>
            <a:r>
              <a:rPr lang="kk-KZ" altLang="ru-RU" sz="1200" b="1" dirty="0">
                <a:latin typeface="Times New Roman" pitchFamily="18" charset="0"/>
                <a:cs typeface="Times New Roman" pitchFamily="18" charset="0"/>
              </a:rPr>
              <a:t>наурыз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Бұлтты, </a:t>
            </a:r>
            <a:r>
              <a:rPr lang="kk-KZ" sz="1200" dirty="0">
                <a:latin typeface="Times New Roman" panose="02020603050405020304" pitchFamily="18" charset="0"/>
                <a:cs typeface="Times New Roman" panose="02020603050405020304" pitchFamily="18" charset="0"/>
              </a:rPr>
              <a:t>күннің екінші жартысында жауын-шашын (көбінесе жаңбыр), көктайғақ</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оңтүстік-батыстан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7-12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 аяз-1° жылы, </a:t>
            </a:r>
            <a:r>
              <a:rPr lang="kk-KZ" sz="1200" dirty="0">
                <a:solidFill>
                  <a:prstClr val="black"/>
                </a:solidFill>
                <a:latin typeface="Times New Roman" pitchFamily="18" charset="0"/>
                <a:cs typeface="Times New Roman" pitchFamily="18" charset="0"/>
              </a:rPr>
              <a:t>күндіз 3-5° жылы </a:t>
            </a:r>
            <a:r>
              <a:rPr lang="kk-KZ" sz="1200">
                <a:solidFill>
                  <a:prstClr val="black"/>
                </a:solidFill>
                <a:latin typeface="Times New Roman" pitchFamily="18" charset="0"/>
                <a:cs typeface="Times New Roman" pitchFamily="18" charset="0"/>
              </a:rPr>
              <a:t>болады</a:t>
            </a:r>
            <a:r>
              <a:rPr lang="kk-KZ" sz="1200" smtClean="0">
                <a:solidFill>
                  <a:prstClr val="black"/>
                </a:solidFill>
                <a:latin typeface="Times New Roman" pitchFamily="18" charset="0"/>
                <a:cs typeface="Times New Roman" pitchFamily="18" charset="0"/>
              </a:rPr>
              <a:t>.</a:t>
            </a:r>
          </a:p>
          <a:p>
            <a:pPr algn="just">
              <a:spcBef>
                <a:spcPts val="0"/>
              </a:spcBef>
              <a:defRPr/>
            </a:pPr>
            <a:endParaRPr lang="kk-KZ" sz="1200" dirty="0">
              <a:solidFill>
                <a:prstClr val="black"/>
              </a:solidFill>
              <a:latin typeface="Times New Roman" pitchFamily="18" charset="0"/>
              <a:cs typeface="Times New Roman" pitchFamily="18" charset="0"/>
            </a:endParaRPr>
          </a:p>
          <a:p>
            <a:pPr algn="just">
              <a:spcBef>
                <a:spcPts val="0"/>
              </a:spcBef>
              <a:defRPr/>
            </a:pPr>
            <a:endParaRPr lang="ru-RU" sz="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09</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10</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Бұлтты, </a:t>
            </a:r>
            <a:r>
              <a:rPr lang="kk-KZ" sz="1200" dirty="0">
                <a:latin typeface="Times New Roman" panose="02020603050405020304" pitchFamily="18" charset="0"/>
                <a:cs typeface="Times New Roman" panose="02020603050405020304" pitchFamily="18" charset="0"/>
              </a:rPr>
              <a:t>жауын-шашын </a:t>
            </a:r>
            <a:r>
              <a:rPr lang="kk-KZ" sz="1200" dirty="0" smtClean="0">
                <a:latin typeface="Times New Roman" panose="02020603050405020304" pitchFamily="18" charset="0"/>
                <a:cs typeface="Times New Roman" panose="02020603050405020304" pitchFamily="18" charset="0"/>
              </a:rPr>
              <a:t>(жаңбыр, қар), </a:t>
            </a:r>
            <a:r>
              <a:rPr lang="kk-KZ" sz="1200" dirty="0">
                <a:latin typeface="Times New Roman" panose="02020603050405020304" pitchFamily="18" charset="0"/>
                <a:cs typeface="Times New Roman" panose="02020603050405020304" pitchFamily="18" charset="0"/>
              </a:rPr>
              <a:t>көктайғақ</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0-2°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92159" y="254370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0" name="TextBox 13"/>
          <p:cNvSpPr txBox="1"/>
          <p:nvPr/>
        </p:nvSpPr>
        <p:spPr>
          <a:xfrm>
            <a:off x="4992160" y="345708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98835551"/>
              </p:ext>
            </p:extLst>
          </p:nvPr>
        </p:nvGraphicFramePr>
        <p:xfrm>
          <a:off x="4963365" y="427314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3093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smtClean="0">
                <a:solidFill>
                  <a:srgbClr val="000000"/>
                </a:solidFill>
                <a:latin typeface="Times New Roman" panose="02020603050405020304" pitchFamily="18" charset="0"/>
                <a:cs typeface="Times New Roman" panose="02020603050405020304" pitchFamily="18" charset="0"/>
              </a:rPr>
              <a:t>Найманбаев</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189</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19747</TotalTime>
  <Words>571</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4129</cp:revision>
  <cp:lastPrinted>2021-07-01T03:56:27Z</cp:lastPrinted>
  <dcterms:created xsi:type="dcterms:W3CDTF">2018-03-27T06:03:00Z</dcterms:created>
  <dcterms:modified xsi:type="dcterms:W3CDTF">2026-03-08T07:42:34Z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