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84264421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dirty="0" smtClean="0">
                          <a:solidFill>
                            <a:srgbClr val="002060"/>
                          </a:solidFill>
                          <a:latin typeface="Times New Roman" panose="02020603050405020304" pitchFamily="18" charset="0"/>
                          <a:cs typeface="Times New Roman" panose="02020603050405020304" pitchFamily="18" charset="0"/>
                        </a:rPr>
                        <a:t>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08</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221891835"/>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ru-RU"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ru-RU"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күндіз жаңбыр, найзағай, кей уақыттарда катты жаңбыр жауады. Кей уақыттарда тұман болады. Солтүстік-батыстан жел соғады, күші 8-13, күндіз екпіні 15-20 м/с. Ауа температурасы түнде 5-7, күндіз 10-12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наурызға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жауады</a:t>
            </a:r>
            <a:r>
              <a:rPr lang="uz-Cyrl-UZ" sz="1100" dirty="0" smtClean="0">
                <a:latin typeface="Times New Roman" pitchFamily="18" charset="0"/>
                <a:cs typeface="Times New Roman" pitchFamily="18" charset="0"/>
              </a:rPr>
              <a:t>. Кей уақыттарда тұман болады. </a:t>
            </a:r>
            <a:r>
              <a:rPr lang="kk-KZ" sz="1100" dirty="0" smtClean="0">
                <a:latin typeface="Times New Roman" pitchFamily="18" charset="0"/>
                <a:cs typeface="Times New Roman" pitchFamily="18" charset="0"/>
              </a:rPr>
              <a:t>Солтүстік-батыстан жел соғады, күші 8-13, </a:t>
            </a:r>
            <a:r>
              <a:rPr lang="kk-KZ" sz="1100" dirty="0" smtClean="0">
                <a:latin typeface="Times New Roman" pitchFamily="18" charset="0"/>
                <a:cs typeface="Times New Roman" pitchFamily="18" charset="0"/>
              </a:rPr>
              <a:t>екпіні </a:t>
            </a:r>
            <a:r>
              <a:rPr lang="kk-KZ" sz="1100" dirty="0" smtClean="0">
                <a:latin typeface="Times New Roman" pitchFamily="18" charset="0"/>
                <a:cs typeface="Times New Roman" pitchFamily="18" charset="0"/>
              </a:rPr>
              <a:t>15-20 м/с. Ауа температурасы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a:t>
            </a:r>
            <a:r>
              <a:rPr lang="kk-KZ" sz="1200" b="1" i="1" dirty="0" smtClean="0">
                <a:latin typeface="Times New Roman" panose="02020603050405020304" pitchFamily="18" charset="0"/>
                <a:cs typeface="Times New Roman" panose="02020603050405020304" pitchFamily="18" charset="0"/>
              </a:rPr>
              <a:t>.Т.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14256</TotalTime>
  <Words>603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4066</cp:revision>
  <cp:lastPrinted>2021-07-01T03:56:27Z</cp:lastPrinted>
  <dcterms:created xsi:type="dcterms:W3CDTF">2018-03-27T06:03:00Z</dcterms:created>
  <dcterms:modified xsi:type="dcterms:W3CDTF">2026-03-08T07:49:59Z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