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11606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жаңбыр, найзағай, тұман болады. Солтүстік-батыстан жел соғады, күші 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5-7,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14265</TotalTime>
  <Words>570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4078</cp:revision>
  <cp:lastPrinted>2021-07-01T03:56:27Z</cp:lastPrinted>
  <dcterms:created xsi:type="dcterms:W3CDTF">2018-03-27T06:03:00Z</dcterms:created>
  <dcterms:modified xsi:type="dcterms:W3CDTF">2026-03-08T07:57:02Z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