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371221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Б</a:t>
            </a:r>
            <a:r>
              <a:rPr lang="ru-RU" sz="1200" dirty="0"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аздаған қар, жаяу</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наурыз сағ. 20-дан бастап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28-30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979040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30215</TotalTime>
  <Words>580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5544</cp:revision>
  <cp:lastPrinted>2021-07-01T07:38:07Z</cp:lastPrinted>
  <dcterms:created xsi:type="dcterms:W3CDTF">2018-03-27T06:03:00Z</dcterms:created>
  <dcterms:modified xsi:type="dcterms:W3CDTF">2026-03-08T07:50:01Z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