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1006799"/>
              </p:ext>
            </p:extLst>
          </p:nvPr>
        </p:nvGraphicFramePr>
        <p:xfrm>
          <a:off x="416496" y="2511207"/>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09 </a:t>
            </a:r>
            <a:r>
              <a:rPr lang="kk-KZ" sz="1100" b="1" dirty="0" smtClean="0">
                <a:latin typeface="Times New Roman" panose="02020603050405020304" pitchFamily="18" charset="0"/>
                <a:cs typeface="Times New Roman" panose="02020603050405020304" pitchFamily="18" charset="0"/>
              </a:rPr>
              <a:t>наурызға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kk-KZ" sz="1100" b="1" dirty="0" smtClean="0">
                <a:latin typeface="Times New Roman" panose="02020603050405020304" pitchFamily="18" charset="0"/>
                <a:cs typeface="Times New Roman" panose="02020603050405020304" pitchFamily="18" charset="0"/>
              </a:rPr>
              <a:t>08 </a:t>
            </a:r>
            <a:r>
              <a:rPr lang="kk-KZ" sz="1100" b="1" dirty="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09 </a:t>
            </a:r>
            <a:r>
              <a:rPr lang="kk-KZ" sz="1100" b="1" dirty="0" smtClean="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Көшпелі б</a:t>
            </a:r>
            <a:r>
              <a:rPr lang="kk-KZ" altLang="ru-RU" sz="1100" dirty="0" smtClean="0">
                <a:latin typeface="Times New Roman" panose="02020603050405020304" pitchFamily="18" charset="0"/>
                <a:cs typeface="Times New Roman" panose="02020603050405020304" pitchFamily="18" charset="0"/>
                <a:sym typeface="+mn-ea"/>
              </a:rPr>
              <a:t>ұлтты</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кей уақытта қар жауады. Оңтүстік-батыстан соғатын жел солтүстік-батысқа ауысады, </a:t>
            </a:r>
            <a:r>
              <a:rPr lang="kk-KZ" altLang="ru-RU" sz="1100" dirty="0">
                <a:latin typeface="Times New Roman" panose="02020603050405020304" pitchFamily="18" charset="0"/>
                <a:cs typeface="Times New Roman" panose="02020603050405020304" pitchFamily="18" charset="0"/>
                <a:sym typeface="+mn-ea"/>
              </a:rPr>
              <a:t>күші </a:t>
            </a:r>
            <a:r>
              <a:rPr lang="kk-KZ" altLang="ru-RU" sz="1100" dirty="0" smtClean="0">
                <a:latin typeface="Times New Roman" panose="02020603050405020304" pitchFamily="18" charset="0"/>
                <a:cs typeface="Times New Roman" panose="02020603050405020304" pitchFamily="18" charset="0"/>
                <a:sym typeface="+mn-ea"/>
              </a:rPr>
              <a:t>7-12</a:t>
            </a:r>
            <a:r>
              <a:rPr lang="kk-KZ" altLang="ru-RU" sz="1100" dirty="0" smtClean="0">
                <a:latin typeface="Times New Roman" panose="02020603050405020304" pitchFamily="18" charset="0"/>
                <a:cs typeface="Times New Roman" panose="02020603050405020304" pitchFamily="18" charset="0"/>
                <a:sym typeface="+mn-ea"/>
              </a:rPr>
              <a:t>, түнде </a:t>
            </a:r>
            <a:r>
              <a:rPr lang="kk-KZ" altLang="ru-RU" sz="1100" dirty="0" smtClean="0">
                <a:latin typeface="Times New Roman" panose="02020603050405020304" pitchFamily="18" charset="0"/>
                <a:cs typeface="Times New Roman" panose="02020603050405020304" pitchFamily="18" charset="0"/>
                <a:sym typeface="+mn-ea"/>
              </a:rPr>
              <a:t>екпіні </a:t>
            </a:r>
            <a:r>
              <a:rPr lang="kk-KZ" altLang="ru-RU" sz="1100" dirty="0" smtClean="0">
                <a:latin typeface="Times New Roman" panose="02020603050405020304" pitchFamily="18" charset="0"/>
                <a:cs typeface="Times New Roman" panose="02020603050405020304" pitchFamily="18" charset="0"/>
                <a:sym typeface="+mn-ea"/>
              </a:rPr>
              <a:t>15 </a:t>
            </a:r>
            <a:r>
              <a:rPr lang="kk-KZ" altLang="ru-RU" sz="1100" dirty="0" smtClean="0">
                <a:latin typeface="Times New Roman" panose="02020603050405020304" pitchFamily="18" charset="0"/>
                <a:cs typeface="Times New Roman" panose="02020603050405020304" pitchFamily="18" charset="0"/>
                <a:sym typeface="+mn-ea"/>
              </a:rPr>
              <a:t>м/с</a:t>
            </a:r>
            <a:r>
              <a:rPr lang="kk-KZ" altLang="ru-RU" sz="1100" dirty="0">
                <a:latin typeface="Times New Roman" panose="02020603050405020304" pitchFamily="18" charset="0"/>
                <a:cs typeface="Times New Roman" panose="02020603050405020304" pitchFamily="18" charset="0"/>
                <a:sym typeface="+mn-ea"/>
              </a:rPr>
              <a:t>. Ауа температурасы </a:t>
            </a:r>
            <a:r>
              <a:rPr lang="kk-KZ" altLang="ru-RU" sz="1100" dirty="0" smtClean="0">
                <a:latin typeface="Times New Roman" panose="02020603050405020304" pitchFamily="18" charset="0"/>
                <a:cs typeface="Times New Roman" panose="02020603050405020304" pitchFamily="18" charset="0"/>
                <a:sym typeface="+mn-ea"/>
              </a:rPr>
              <a:t>түнде </a:t>
            </a:r>
            <a:r>
              <a:rPr lang="kk-KZ" altLang="ru-RU" sz="1100" dirty="0" smtClean="0">
                <a:latin typeface="Times New Roman" panose="02020603050405020304" pitchFamily="18" charset="0"/>
                <a:cs typeface="Times New Roman" panose="02020603050405020304" pitchFamily="18" charset="0"/>
                <a:sym typeface="+mn-ea"/>
              </a:rPr>
              <a:t>және күндіз 15-17 градус аяз </a:t>
            </a:r>
            <a:r>
              <a:rPr lang="kk-KZ" altLang="ru-RU" sz="1100" dirty="0" smtClean="0">
                <a:latin typeface="Times New Roman" panose="02020603050405020304" pitchFamily="18" charset="0"/>
                <a:cs typeface="Times New Roman" panose="02020603050405020304" pitchFamily="18" charset="0"/>
                <a:sym typeface="+mn-ea"/>
              </a:rPr>
              <a:t>болады.</a:t>
            </a:r>
          </a:p>
          <a:p>
            <a:pPr algn="ctr"/>
            <a:r>
              <a:rPr lang="kk-KZ" altLang="ru-RU" sz="1100" b="1" dirty="0" smtClean="0">
                <a:latin typeface="Times New Roman" panose="02020603050405020304" pitchFamily="18" charset="0"/>
                <a:cs typeface="Times New Roman" panose="02020603050405020304" pitchFamily="18" charset="0"/>
                <a:sym typeface="+mn-ea"/>
              </a:rPr>
              <a:t>10</a:t>
            </a:r>
            <a:r>
              <a:rPr lang="kk-KZ" altLang="ru-RU" sz="1100" b="1" dirty="0" smtClean="0">
                <a:latin typeface="Times New Roman" panose="02020603050405020304" pitchFamily="18" charset="0"/>
                <a:cs typeface="Times New Roman" panose="02020603050405020304" pitchFamily="18" charset="0"/>
                <a:sym typeface="+mn-ea"/>
              </a:rPr>
              <a:t> </a:t>
            </a:r>
            <a:r>
              <a:rPr lang="kk-KZ" altLang="ru-RU" sz="1100" b="1" dirty="0" smtClean="0">
                <a:latin typeface="Times New Roman" panose="02020603050405020304" pitchFamily="18" charset="0"/>
                <a:cs typeface="Times New Roman" panose="02020603050405020304" pitchFamily="18" charset="0"/>
                <a:sym typeface="+mn-ea"/>
              </a:rPr>
              <a:t>наурызға</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09 </a:t>
            </a:r>
            <a:r>
              <a:rPr lang="kk-KZ" sz="1100" b="1" dirty="0" smtClean="0">
                <a:solidFill>
                  <a:srgbClr val="000000"/>
                </a:solidFill>
                <a:latin typeface="Times New Roman" pitchFamily="18" charset="0"/>
                <a:cs typeface="Times New Roman"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10</a:t>
            </a:r>
            <a:r>
              <a:rPr lang="kk-KZ"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Аздаған бұлтты</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жауын-шашынсыз. Солтүстік-батыстан жел соғады</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5-10 м/с. Ауа </a:t>
            </a:r>
            <a:r>
              <a:rPr lang="kk-KZ" sz="1100" smtClean="0">
                <a:latin typeface="Times New Roman" panose="02020603050405020304" pitchFamily="18" charset="0"/>
                <a:cs typeface="Times New Roman" panose="02020603050405020304" pitchFamily="18" charset="0"/>
              </a:rPr>
              <a:t>температурасы </a:t>
            </a:r>
            <a:r>
              <a:rPr lang="kk-KZ" sz="1100" smtClean="0">
                <a:latin typeface="Times New Roman" panose="02020603050405020304" pitchFamily="18" charset="0"/>
                <a:cs typeface="Times New Roman" panose="02020603050405020304" pitchFamily="18" charset="0"/>
              </a:rPr>
              <a:t>23-25 </a:t>
            </a:r>
            <a:r>
              <a:rPr lang="kk-KZ" sz="1100" dirty="0" smtClean="0">
                <a:latin typeface="Times New Roman" panose="02020603050405020304" pitchFamily="18" charset="0"/>
                <a:cs typeface="Times New Roman" panose="02020603050405020304" pitchFamily="18" charset="0"/>
              </a:rPr>
              <a:t>градус аяз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76630129"/>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0.759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092185"/>
            <a:ext cx="491709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09 </a:t>
            </a:r>
            <a:r>
              <a:rPr lang="kk-KZ" sz="1200" dirty="0" smtClean="0">
                <a:solidFill>
                  <a:schemeClr val="tx1"/>
                </a:solidFill>
                <a:latin typeface="Times New Roman" panose="02020603050405020304" pitchFamily="18" charset="0"/>
                <a:cs typeface="Times New Roman" panose="02020603050405020304" pitchFamily="18" charset="0"/>
              </a:rPr>
              <a:t>наурызда, </a:t>
            </a:r>
            <a:r>
              <a:rPr lang="kk-KZ" sz="1200" dirty="0" smtClean="0">
                <a:solidFill>
                  <a:schemeClr val="tx1"/>
                </a:solidFill>
                <a:latin typeface="Times New Roman" panose="02020603050405020304" pitchFamily="18" charset="0"/>
                <a:cs typeface="Times New Roman" panose="02020603050405020304" pitchFamily="18" charset="0"/>
              </a:rPr>
              <a:t>10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Закария Г.Е.</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42357</TotalTime>
  <Words>524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6631</cp:revision>
  <cp:lastPrinted>2021-07-01T07:38:07Z</cp:lastPrinted>
  <dcterms:created xsi:type="dcterms:W3CDTF">2018-03-27T06:03:00Z</dcterms:created>
  <dcterms:modified xsi:type="dcterms:W3CDTF">2026-03-08T07:11:10Z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