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372872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низовая метель,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туман. Ветер юго-западный, западный 9-14, утром и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с дальнейшим понижением.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юго-западный 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09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4263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27894</TotalTime>
  <Words>624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5190</cp:revision>
  <cp:lastPrinted>2021-07-01T03:56:27Z</cp:lastPrinted>
  <dcterms:created xsi:type="dcterms:W3CDTF">2018-03-27T06:03:00Z</dcterms:created>
  <dcterms:modified xsi:type="dcterms:W3CDTF">2026-03-09T08:20:06Z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