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8409173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6299789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Облачно, осадки, временами сильные осадки (дождь, снег), гололед, низовая метель, туман. Ветер северо-западный 8-13, порывы 15-20 м/с. Температура воздуха ночью 0-2, днем 2-4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снег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гололед,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14363</TotalTime>
  <Words>627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3978</cp:revision>
  <cp:lastPrinted>2021-07-01T03:56:27Z</cp:lastPrinted>
  <dcterms:created xsi:type="dcterms:W3CDTF">2018-03-27T06:03:00Z</dcterms:created>
  <dcterms:modified xsi:type="dcterms:W3CDTF">2026-03-09T08:24:34Z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