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320674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снег, низовая метель, гололед, днем снег, метель, гололед. Ночью и утром туман. Ветер юго-западный, западный 9-14, утром и днем порывы 15-20, временами 23-28 м/с. Температура воздуха ночью и днем 5-7 мороза, днем с дальнейшим понижением.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низовая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699155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28565</TotalTime>
  <Words>686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5299</cp:revision>
  <cp:lastPrinted>2021-07-01T03:56:27Z</cp:lastPrinted>
  <dcterms:created xsi:type="dcterms:W3CDTF">2018-03-27T06:03:00Z</dcterms:created>
  <dcterms:modified xsi:type="dcterms:W3CDTF">2026-03-09T08:24:26Z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