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4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10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осадки, днем временами сильные осадки (дождь, снег), гололед. Временами туман. Ветер северо-западный 3-8, порывы 15-20 м/с. Температура воздуха ночью и днем </a:t>
            </a:r>
            <a:r>
              <a:rPr lang="ru-RU" sz="1100" dirty="0" smtClean="0">
                <a:solidFill>
                  <a:schemeClr val="tx1"/>
                </a:solidFill>
              </a:rPr>
              <a:t>+3+5°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ночь 11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снег, временами сильный снег, 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-8-10°С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8333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28802</TotalTime>
  <Words>810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6965</cp:revision>
  <cp:lastPrinted>2021-07-01T09:11:30Z</cp:lastPrinted>
  <dcterms:created xsi:type="dcterms:W3CDTF">2018-03-27T06:03:00Z</dcterms:created>
  <dcterms:modified xsi:type="dcterms:W3CDTF">2026-03-09T06:53:09Z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