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959343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20500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марта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облачность, без осадков. Ветер северо-западный 9-14 м/с. Температура воздуха ночью 8-10, днем 0-2 мороза</a:t>
            </a:r>
            <a:r>
              <a:rPr lang="ru-RU" sz="1100" dirty="0" smtClean="0"/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облачность, без осадков. Ветер северо-западный 9-14 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29211</TotalTime>
  <Words>517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4137</cp:revision>
  <cp:lastPrinted>2021-10-15T03:50:29Z</cp:lastPrinted>
  <dcterms:created xsi:type="dcterms:W3CDTF">2018-03-27T06:03:00Z</dcterms:created>
  <dcterms:modified xsi:type="dcterms:W3CDTF">2026-03-09T06:54:12Z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