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132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81809053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68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март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40523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10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09 марта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10 марта</a:t>
            </a:r>
          </a:p>
          <a:p>
            <a:pPr indent="177800" algn="just">
              <a:lnSpc>
                <a:spcPct val="115000"/>
              </a:lnSpc>
              <a:spcAft>
                <a:spcPts val="100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утром и днем снег, метель. Ветер западный, северо-западный 9-14, днем порывы 15-20 м/с. Температура воздуха ночью 25-27, днем 21-23 мороза.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11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10 марта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без осадков. Ветер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юго-западный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9-14 м/с. Температура воздуха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25-27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мороза.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783555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09 марта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1326096"/>
              </p:ext>
            </p:extLst>
          </p:nvPr>
        </p:nvGraphicFramePr>
        <p:xfrm>
          <a:off x="5075128" y="4322162"/>
          <a:ext cx="4588669" cy="20707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8500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546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27101</TotalTime>
  <Words>605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4177</cp:revision>
  <cp:lastPrinted>2021-07-01T03:56:27Z</cp:lastPrinted>
  <dcterms:created xsi:type="dcterms:W3CDTF">2018-03-27T06:03:00Z</dcterms:created>
  <dcterms:modified xsi:type="dcterms:W3CDTF">2026-03-09T08:11:56Z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