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09902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метель, гололед. Ночью и утром туман. Ветер юго-западный, западный 9-14, порывы 15-20, временами 23-28 м/с. Температура воздуха ночью и днем 6-8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08034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5741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1081</cp:revision>
  <cp:lastPrinted>2021-07-01T03:56:27Z</cp:lastPrinted>
  <dcterms:created xsi:type="dcterms:W3CDTF">2024-09-22T07:48:17Z</dcterms:created>
  <dcterms:modified xsi:type="dcterms:W3CDTF">2026-03-09T08:23:01Z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