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3" d="100"/>
          <a:sy n="83" d="100"/>
        </p:scale>
        <p:origin x="1685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500813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68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3" y="3306183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49" y="325240"/>
            <a:ext cx="4395583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марта 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10 марта 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снег, низовая метель. Ветер северо-западный 9-14, порывы 15-20 м/с. Температура воздуха ночью и днем 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мороза, с дальнейшим понижением. 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марта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11 марта 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низовая метель.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9-14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6-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 мороза.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5311344"/>
              </p:ext>
            </p:extLst>
          </p:nvPr>
        </p:nvGraphicFramePr>
        <p:xfrm>
          <a:off x="5149471" y="3876544"/>
          <a:ext cx="4415373" cy="2395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798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95637" y="2163217"/>
            <a:ext cx="4395582" cy="76944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10, ночью 11 марта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89876" y="3028209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Бактыбай 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55628</TotalTime>
  <Words>668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7818</cp:revision>
  <cp:lastPrinted>2025-08-12T06:13:34Z</cp:lastPrinted>
  <dcterms:created xsi:type="dcterms:W3CDTF">2018-03-27T06:03:00Z</dcterms:created>
  <dcterms:modified xsi:type="dcterms:W3CDTF">2026-03-09T06:34:01Z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