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51657310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снег),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гололед.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метель.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7-12, днем порывы 15-20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1-3° мороза,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1-3°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низовая метель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7-12, порывы 15-20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18-20° мороза.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237604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1078" y="333629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0447354"/>
              </p:ext>
            </p:extLst>
          </p:nvPr>
        </p:nvGraphicFramePr>
        <p:xfrm>
          <a:off x="5032322" y="430743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21288</TotalTime>
  <Words>600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4114</cp:revision>
  <cp:lastPrinted>2021-07-01T03:56:27Z</cp:lastPrinted>
  <dcterms:created xsi:type="dcterms:W3CDTF">2018-03-27T06:03:00Z</dcterms:created>
  <dcterms:modified xsi:type="dcterms:W3CDTF">2026-03-09T06:59:08Z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