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4" d="100"/>
          <a:sy n="104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92393259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09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09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16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метель, туман. Ветер северо-западный 9-14, порывы 15-20, днем временами 23 м/с. Температура воздуха ночью 8-10, днем 6-8 мороза.  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11 марта</a:t>
            </a:r>
          </a:p>
          <a:p>
            <a:pPr algn="ctr">
              <a:spcBef>
                <a:spcPct val="0"/>
              </a:spcBef>
            </a:pP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, снег, метель.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Ветер юго-западный 9-14, порывы 15-20 м/с. Температура воздуха 25-27 мороза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816622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554576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16182" y="6204674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Т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* </a:t>
            </a:r>
            <a:r>
              <a:rPr dirty="0" err="1"/>
              <a:t>Текущая</a:t>
            </a:r>
            <a:r>
              <a:rPr dirty="0"/>
              <a:t> и </a:t>
            </a:r>
            <a:r>
              <a:rPr dirty="0" err="1"/>
              <a:t>прогнозируемая</a:t>
            </a:r>
            <a:r>
              <a:rPr dirty="0"/>
              <a:t> </a:t>
            </a:r>
            <a:r>
              <a:rPr dirty="0" err="1"/>
              <a:t>синоптическая</a:t>
            </a:r>
            <a:r>
              <a:rPr dirty="0"/>
              <a:t> </a:t>
            </a:r>
            <a:r>
              <a:rPr dirty="0" err="1"/>
              <a:t>ситуация</a:t>
            </a:r>
            <a:r>
              <a:rPr dirty="0"/>
              <a:t> и </a:t>
            </a:r>
            <a:r>
              <a:rPr dirty="0" err="1"/>
              <a:t>комплекс</a:t>
            </a:r>
            <a:r>
              <a:rPr dirty="0"/>
              <a:t>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, </a:t>
            </a:r>
            <a:r>
              <a:rPr dirty="0" err="1"/>
              <a:t>способствуют</a:t>
            </a:r>
            <a:r>
              <a:rPr dirty="0"/>
              <a:t> </a:t>
            </a:r>
            <a:r>
              <a:rPr dirty="0" err="1"/>
              <a:t>дальнейшему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119</cp:revision>
  <dcterms:modified xsi:type="dcterms:W3CDTF">2026-03-09T09:48:20Z</dcterms:modified>
</cp:coreProperties>
</file>