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марта2026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), туман, гололед.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8-13 м/с. Температура воздуха ночью 1-3, днем 4-6 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марта 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туман, гололед. 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8-10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22429</TotalTime>
  <Words>573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5589</cp:revision>
  <cp:lastPrinted>2021-07-01T03:56:27Z</cp:lastPrinted>
  <dcterms:created xsi:type="dcterms:W3CDTF">2018-03-27T06:03:00Z</dcterms:created>
  <dcterms:modified xsi:type="dcterms:W3CDTF">2026-03-09T08:08:59Z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