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6727" y="118449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6" y="165444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9569000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479062404"/>
              </p:ext>
            </p:extLst>
          </p:nvPr>
        </p:nvGraphicFramePr>
        <p:xfrm>
          <a:off x="4979950" y="6420486"/>
          <a:ext cx="4770946" cy="320040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146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пунктах» 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(от 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2022 года № 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57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7142" y="3384576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09 марта 202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8938" y="129988"/>
            <a:ext cx="481341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марта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марта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Облачно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осадки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(преимущественно дождь), гололед.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7-12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0-2°,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3-5°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снег, метель,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гололед.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7-12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порывы 15-20 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15-17° тепла.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23288" y="2161855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23288" y="3074482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35779531"/>
              </p:ext>
            </p:extLst>
          </p:nvPr>
        </p:nvGraphicFramePr>
        <p:xfrm>
          <a:off x="5045321" y="3820158"/>
          <a:ext cx="4684956" cy="25341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3189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0703828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0627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Н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 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Бокея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</a:t>
            </a:r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068969481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Акылбаева М.М.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45013054"/>
              </p:ext>
            </p:extLst>
          </p:nvPr>
        </p:nvGraphicFramePr>
        <p:xfrm>
          <a:off x="5006710" y="671077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0,41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0,89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0,90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725362536"/>
              </p:ext>
            </p:extLst>
          </p:nvPr>
        </p:nvGraphicFramePr>
        <p:xfrm>
          <a:off x="5000233" y="2561176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26908</TotalTime>
  <Words>676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4576</cp:revision>
  <cp:lastPrinted>2026-02-26T05:59:30Z</cp:lastPrinted>
  <dcterms:created xsi:type="dcterms:W3CDTF">2018-03-27T06:03:00Z</dcterms:created>
  <dcterms:modified xsi:type="dcterms:W3CDTF">2026-03-09T06:08:19Z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