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17661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қар жауады, бұрқасын күтіледі. Батыстан, солтүстік-батыстан жел соғады, күші 9-14, күндіз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25-27, күндіз 21-23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Оңүстік-батыстан жел соғады, күші 9-14 м/с.  Ауа температурасы 25-27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25276806"/>
              </p:ext>
            </p:extLst>
          </p:nvPr>
        </p:nvGraphicFramePr>
        <p:xfrm>
          <a:off x="5071897" y="4499702"/>
          <a:ext cx="4572000" cy="1904826"/>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2874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411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93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881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488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488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82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21366</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4095</cp:revision>
  <cp:lastPrinted>2021-07-01T07:38:07Z</cp:lastPrinted>
  <dcterms:created xsi:type="dcterms:W3CDTF">2018-03-27T06:03:00Z</dcterms:created>
  <dcterms:modified xsi:type="dcterms:W3CDTF">2026-03-09T08:11:54Z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