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4947748"/>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10 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kk-KZ" sz="1100" b="1" dirty="0" smtClean="0">
                <a:latin typeface="Times New Roman" panose="02020603050405020304" pitchFamily="18" charset="0"/>
                <a:cs typeface="Times New Roman" panose="02020603050405020304" pitchFamily="18" charset="0"/>
              </a:rPr>
              <a:t>09 </a:t>
            </a:r>
            <a:r>
              <a:rPr lang="kk-KZ" sz="1100" b="1" dirty="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10 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бұлтты, түнде қар жауады. Солтүстік-батыстан жел соғады,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7-12, түнде екпіні 15 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24-26, </a:t>
            </a:r>
            <a:r>
              <a:rPr lang="kk-KZ" altLang="ru-RU" sz="1100" smtClean="0">
                <a:latin typeface="Times New Roman" panose="02020603050405020304" pitchFamily="18" charset="0"/>
                <a:cs typeface="Times New Roman" panose="02020603050405020304" pitchFamily="18" charset="0"/>
                <a:sym typeface="+mn-ea"/>
              </a:rPr>
              <a:t>күндіз </a:t>
            </a:r>
            <a:r>
              <a:rPr lang="kk-KZ" altLang="ru-RU" sz="1100" smtClean="0">
                <a:latin typeface="Times New Roman" panose="02020603050405020304" pitchFamily="18" charset="0"/>
                <a:cs typeface="Times New Roman" panose="02020603050405020304" pitchFamily="18" charset="0"/>
                <a:sym typeface="+mn-ea"/>
              </a:rPr>
              <a:t>18-20</a:t>
            </a:r>
            <a:r>
              <a:rPr lang="kk-KZ" altLang="ru-RU" sz="110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градус аяз болады.</a:t>
            </a:r>
          </a:p>
          <a:p>
            <a:pPr algn="ctr"/>
            <a:r>
              <a:rPr lang="kk-KZ" altLang="ru-RU" sz="1100" b="1" dirty="0" smtClean="0">
                <a:latin typeface="Times New Roman" panose="02020603050405020304" pitchFamily="18" charset="0"/>
                <a:cs typeface="Times New Roman" panose="02020603050405020304" pitchFamily="18" charset="0"/>
                <a:sym typeface="+mn-ea"/>
              </a:rPr>
              <a:t>11 наурызға</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10 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11 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Аздаған бұлтты, жауын-шашынсыз. Солтүстік-батыстан жел соғады</a:t>
            </a:r>
            <a:r>
              <a:rPr lang="kk-KZ" sz="1100" dirty="0" smtClean="0">
                <a:latin typeface="Times New Roman" panose="02020603050405020304" pitchFamily="18" charset="0"/>
                <a:cs typeface="Times New Roman" panose="02020603050405020304" pitchFamily="18" charset="0"/>
              </a:rPr>
              <a:t>, күші 5-10 м/с. Ауа температурасы 19-21 градус аяз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1700386"/>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91709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10 наурызда, 11 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42365</TotalTime>
  <Words>522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6637</cp:revision>
  <cp:lastPrinted>2021-07-01T07:38:07Z</cp:lastPrinted>
  <dcterms:created xsi:type="dcterms:W3CDTF">2018-03-27T06:03:00Z</dcterms:created>
  <dcterms:modified xsi:type="dcterms:W3CDTF">2026-03-09T06:20:28Z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