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89622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5451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қар, жаяу бұрқасын, көктайғақ, күндіз қар, бұрқасын, көктайғақ. Түнде және таңертең тұман. Оңтүстік-батыстан, батыстан жел соғады, күші 9-14 м/с, таңертең және күндіз екпіні 15-20 м/с, кей уақытта 23-28 м/с. Ауа температурасы түнде және күндіз 5-7 градус аяз, күндіз одан әрі төмендейді.</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25-27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48792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25497</TotalTime>
  <Words>606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5119</cp:revision>
  <cp:lastPrinted>2021-07-01T03:56:27Z</cp:lastPrinted>
  <dcterms:created xsi:type="dcterms:W3CDTF">2018-03-27T06:03:00Z</dcterms:created>
  <dcterms:modified xsi:type="dcterms:W3CDTF">2026-03-09T08:20:18Z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