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1168921"/>
              </p:ext>
            </p:extLst>
          </p:nvPr>
        </p:nvGraphicFramePr>
        <p:xfrm>
          <a:off x="380554" y="3558935"/>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09</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971740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6812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6812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10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09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1</a:t>
            </a:r>
            <a:r>
              <a:rPr lang="ru-RU" sz="1100" b="1" dirty="0">
                <a:latin typeface="Times New Roman" panose="02020603050405020304" pitchFamily="18" charset="0"/>
                <a:cs typeface="Times New Roman" panose="02020603050405020304" pitchFamily="18" charset="0"/>
              </a:rPr>
              <a:t>0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қар, жаяу бұрқасын.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10-12 аяз, одан әрі төмендейді</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11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a:t>
            </a:r>
            <a:r>
              <a:rPr lang="ru-RU" sz="1100" b="1" dirty="0">
                <a:latin typeface="Times New Roman" panose="02020603050405020304" pitchFamily="18" charset="0"/>
                <a:cs typeface="Times New Roman" panose="02020603050405020304" pitchFamily="18" charset="0"/>
              </a:rPr>
              <a:t>0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11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Бұлтты, қар, жаяу бұрқасын.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26-28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155811"/>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10</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11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көтерінкі</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18563" y="2895636"/>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51656</TotalTime>
  <Words>613</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7445</cp:revision>
  <cp:lastPrinted>2025-07-15T07:11:11Z</cp:lastPrinted>
  <dcterms:created xsi:type="dcterms:W3CDTF">2018-03-27T06:03:00Z</dcterms:created>
  <dcterms:modified xsi:type="dcterms:W3CDTF">2026-03-09T06:33:58Z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