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041160669"/>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09</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408258859"/>
              </p:ext>
            </p:extLst>
          </p:nvPr>
        </p:nvGraphicFramePr>
        <p:xfrm>
          <a:off x="5013732" y="4257917"/>
          <a:ext cx="4691064" cy="177778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3914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783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810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кей уақыттарда </a:t>
            </a:r>
            <a:r>
              <a:rPr lang="kk-KZ" sz="1100" dirty="0" smtClean="0">
                <a:latin typeface="Times New Roman" pitchFamily="18" charset="0"/>
                <a:cs typeface="Times New Roman" pitchFamily="18" charset="0"/>
              </a:rPr>
              <a:t>жауын-шашын (жаңбыр, қар), көктайғақ, жаяу бұрқасын, </a:t>
            </a:r>
            <a:r>
              <a:rPr lang="kk-KZ" sz="1100" dirty="0" smtClean="0">
                <a:latin typeface="Times New Roman" pitchFamily="18" charset="0"/>
                <a:cs typeface="Times New Roman" pitchFamily="18" charset="0"/>
              </a:rPr>
              <a:t>тұман болады. Солтүстік-батыстан жел соғады, күші 8-13, екпіні 15-20 м/с. Ауа температурасы түнде </a:t>
            </a:r>
            <a:r>
              <a:rPr lang="kk-KZ" sz="1100" dirty="0" smtClean="0">
                <a:latin typeface="Times New Roman" pitchFamily="18" charset="0"/>
                <a:cs typeface="Times New Roman" pitchFamily="18" charset="0"/>
              </a:rPr>
              <a:t>1 аяз-1 градус жылы,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11</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Кей уақыттарда тұман болады. </a:t>
            </a:r>
            <a:r>
              <a:rPr lang="kk-KZ" sz="1100" dirty="0" smtClean="0">
                <a:latin typeface="Times New Roman" pitchFamily="18" charset="0"/>
                <a:cs typeface="Times New Roman" pitchFamily="18" charset="0"/>
              </a:rPr>
              <a:t>Солтүстік-батыстан 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 </a:t>
            </a:r>
            <a:r>
              <a:rPr lang="kk-KZ" sz="1100" dirty="0" smtClean="0">
                <a:latin typeface="Times New Roman" pitchFamily="18" charset="0"/>
                <a:cs typeface="Times New Roman" pitchFamily="18" charset="0"/>
              </a:rPr>
              <a:t>болады.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133943"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14268</TotalTime>
  <Words>573</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4081</cp:revision>
  <cp:lastPrinted>2021-07-01T03:56:27Z</cp:lastPrinted>
  <dcterms:created xsi:type="dcterms:W3CDTF">2018-03-27T06:03:00Z</dcterms:created>
  <dcterms:modified xsi:type="dcterms:W3CDTF">2026-03-09T08:32:17Z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