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6879152"/>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985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10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09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10</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қар, жаяу бұрқасын, көктайғақ. Түнде және таңертең тұман. Оңтүстік-батыстан, батыстан жел соғады, күші 9-14 м/с, екпіні 15-20 м/с, кей уақытта 23-28 м/с. Ауа температурасы түнде және күндіз 6-8 градус аяз, күндіз одан әрі төмендейді</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824313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a:t>
            </a:r>
            <a:r>
              <a:rPr lang="kk-KZ" altLang="ru-RU" sz="1200" b="1" i="1" smtClean="0">
                <a:latin typeface="Times New Roman" panose="02020603050405020304" pitchFamily="18" charset="0"/>
                <a:cs typeface="Times New Roman" panose="02020603050405020304" pitchFamily="18" charset="0"/>
              </a:rPr>
              <a:t>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25763</TotalTime>
  <Words>542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5019</cp:revision>
  <cp:lastPrinted>2021-07-01T07:38:07Z</cp:lastPrinted>
  <dcterms:created xsi:type="dcterms:W3CDTF">2018-03-27T06:03:00Z</dcterms:created>
  <dcterms:modified xsi:type="dcterms:W3CDTF">2026-03-09T08:23:32Z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