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76062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68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наурыздағы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08215"/>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10 </a:t>
            </a:r>
            <a:r>
              <a:rPr lang="kk-KZ" altLang="ru-RU" sz="1100" b="1" dirty="0" smtClean="0">
                <a:solidFill>
                  <a:srgbClr val="000000"/>
                </a:solidFill>
                <a:latin typeface="Times New Roman" panose="02020603050405020304" pitchFamily="18" charset="0"/>
                <a:cs typeface="Times New Roman" panose="02020603050405020304" pitchFamily="18" charset="0"/>
              </a:rPr>
              <a:t>наурызға арналған </a:t>
            </a:r>
            <a:r>
              <a:rPr lang="kk-KZ" altLang="ru-RU" sz="1100" b="1" dirty="0">
                <a:solidFill>
                  <a:srgbClr val="000000"/>
                </a:solidFill>
                <a:latin typeface="Times New Roman" panose="02020603050405020304" pitchFamily="18" charset="0"/>
                <a:cs typeface="Times New Roman" panose="02020603050405020304" pitchFamily="18" charset="0"/>
              </a:rPr>
              <a:t>ауа 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09 </a:t>
            </a:r>
            <a:r>
              <a:rPr lang="kk-KZ" altLang="ru-RU" sz="11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10 </a:t>
            </a:r>
            <a:r>
              <a:rPr lang="kk-KZ" altLang="ru-RU" sz="11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түнде қар, көктайғақ, бұрқасын. </a:t>
            </a:r>
            <a:r>
              <a:rPr lang="kk-KZ" sz="1200" dirty="0" smtClean="0">
                <a:latin typeface="Times New Roman" panose="02020603050405020304" pitchFamily="18" charset="0"/>
                <a:cs typeface="Times New Roman" panose="02020603050405020304" pitchFamily="18" charset="0"/>
              </a:rPr>
              <a:t>Жел батыстан, </a:t>
            </a:r>
            <a:r>
              <a:rPr lang="kk-KZ" sz="1200" dirty="0" smtClean="0">
                <a:latin typeface="Times New Roman" panose="02020603050405020304" pitchFamily="18" charset="0"/>
                <a:cs typeface="Times New Roman" panose="02020603050405020304" pitchFamily="18" charset="0"/>
              </a:rPr>
              <a:t>15-20м/с</a:t>
            </a:r>
            <a:r>
              <a:rPr lang="kk-KZ" sz="1200" dirty="0" smtClean="0">
                <a:latin typeface="Times New Roman" panose="02020603050405020304" pitchFamily="18" charset="0"/>
                <a:cs typeface="Times New Roman" panose="02020603050405020304" pitchFamily="18" charset="0"/>
              </a:rPr>
              <a:t>. Ауаның температурасы түнде </a:t>
            </a:r>
            <a:r>
              <a:rPr lang="kk-KZ" sz="1200" dirty="0" smtClean="0">
                <a:latin typeface="Times New Roman" panose="02020603050405020304" pitchFamily="18" charset="0"/>
                <a:cs typeface="Times New Roman" panose="02020603050405020304" pitchFamily="18" charset="0"/>
              </a:rPr>
              <a:t>және күндіз 7-9 аяз.</a:t>
            </a:r>
            <a:endParaRPr lang="kk-KZ" sz="1200" dirty="0" smtClean="0">
              <a:latin typeface="Times New Roman" panose="02020603050405020304" pitchFamily="18" charset="0"/>
              <a:cs typeface="Times New Roman" panose="02020603050405020304" pitchFamily="18" charset="0"/>
            </a:endParaRP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11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11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a:latin typeface="Times New Roman" panose="02020603050405020304" pitchFamily="18" charset="0"/>
                <a:cs typeface="Times New Roman" panose="02020603050405020304" pitchFamily="18" charset="0"/>
              </a:rPr>
              <a:t>жауын</a:t>
            </a:r>
            <a:r>
              <a:rPr lang="ru-RU" sz="1200" dirty="0">
                <a:latin typeface="Times New Roman" panose="02020603050405020304" pitchFamily="18" charset="0"/>
                <a:cs typeface="Times New Roman" panose="02020603050405020304" pitchFamily="18" charset="0"/>
              </a:rPr>
              <a:t>-</a:t>
            </a:r>
            <a:r>
              <a:rPr lang="ru-RU" sz="1200" dirty="0" err="1">
                <a:latin typeface="Times New Roman" panose="02020603050405020304" pitchFamily="18" charset="0"/>
                <a:cs typeface="Times New Roman" panose="02020603050405020304" pitchFamily="18" charset="0"/>
              </a:rPr>
              <a:t>шашынсыз</a:t>
            </a:r>
            <a:r>
              <a:rPr lang="kk-KZ" sz="1200" dirty="0" smtClean="0">
                <a:latin typeface="Times New Roman" panose="02020603050405020304" pitchFamily="18" charset="0"/>
                <a:cs typeface="Times New Roman" panose="02020603050405020304" pitchFamily="18" charset="0"/>
              </a:rPr>
              <a:t>. Жел </a:t>
            </a:r>
            <a:r>
              <a:rPr lang="kk-KZ" sz="1200" dirty="0" smtClean="0">
                <a:latin typeface="Times New Roman" panose="02020603050405020304" pitchFamily="18" charset="0"/>
                <a:cs typeface="Times New Roman" panose="02020603050405020304" pitchFamily="18" charset="0"/>
              </a:rPr>
              <a:t>оңтүстік-шығыстан </a:t>
            </a:r>
            <a:r>
              <a:rPr lang="kk-KZ" sz="1200" dirty="0" smtClean="0">
                <a:latin typeface="Times New Roman" panose="02020603050405020304" pitchFamily="18" charset="0"/>
                <a:cs typeface="Times New Roman" panose="02020603050405020304" pitchFamily="18" charset="0"/>
              </a:rPr>
              <a:t>7</a:t>
            </a:r>
            <a:r>
              <a:rPr lang="kk-KZ" sz="1200" dirty="0" smtClean="0">
                <a:latin typeface="Times New Roman" panose="02020603050405020304" pitchFamily="18" charset="0"/>
                <a:cs typeface="Times New Roman" panose="02020603050405020304" pitchFamily="18" charset="0"/>
              </a:rPr>
              <a:t>-12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12</a:t>
            </a:r>
            <a:r>
              <a:rPr lang="kk-KZ" sz="1200" dirty="0" smtClean="0">
                <a:latin typeface="Times New Roman" panose="02020603050405020304" pitchFamily="18" charset="0"/>
                <a:cs typeface="Times New Roman" panose="02020603050405020304" pitchFamily="18" charset="0"/>
              </a:rPr>
              <a:t>-14 </a:t>
            </a:r>
            <a:r>
              <a:rPr lang="kk-KZ" sz="1200" dirty="0" smtClean="0">
                <a:latin typeface="Times New Roman" panose="02020603050405020304" pitchFamily="18" charset="0"/>
                <a:cs typeface="Times New Roman" panose="02020603050405020304" pitchFamily="18" charset="0"/>
              </a:rPr>
              <a:t>аяз.</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24137483"/>
              </p:ext>
            </p:extLst>
          </p:nvPr>
        </p:nvGraphicFramePr>
        <p:xfrm>
          <a:off x="5026096" y="4531958"/>
          <a:ext cx="4691064" cy="1830500"/>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1485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0.035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19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0.063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53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0.105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700</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345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smtClean="0">
                          <a:solidFill>
                            <a:srgbClr val="000000"/>
                          </a:solidFill>
                          <a:effectLst/>
                          <a:latin typeface="Times New Roman" panose="02020603050405020304" pitchFamily="18" charset="0"/>
                        </a:rPr>
                        <a:t>0.69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1344480916"/>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Бақытжан Н.</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17305</TotalTime>
  <Words>538</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4173</cp:revision>
  <cp:lastPrinted>2021-07-01T07:38:07Z</cp:lastPrinted>
  <dcterms:created xsi:type="dcterms:W3CDTF">2018-03-27T06:03:00Z</dcterms:created>
  <dcterms:modified xsi:type="dcterms:W3CDTF">2026-03-09T06:45:20Z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