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94507"/>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10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09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solidFill>
                  <a:srgbClr val="FF0000"/>
                </a:solidFill>
                <a:latin typeface="Times New Roman" panose="02020603050405020304" pitchFamily="18" charset="0"/>
                <a:cs typeface="Times New Roman" panose="02020603050405020304" pitchFamily="18" charset="0"/>
              </a:rPr>
              <a:t>Көшпелі бұлтты, </a:t>
            </a:r>
            <a:r>
              <a:rPr lang="ru-RU" sz="1200" dirty="0">
                <a:solidFill>
                  <a:srgbClr val="FF0000"/>
                </a:solidFill>
                <a:latin typeface="Times New Roman" panose="02020603050405020304" pitchFamily="18" charset="0"/>
                <a:cs typeface="Times New Roman" panose="02020603050405020304" pitchFamily="18" charset="0"/>
              </a:rPr>
              <a:t>жауын-шашынсыз. </a:t>
            </a:r>
            <a:r>
              <a:rPr lang="ru-RU" sz="1200" dirty="0" err="1">
                <a:solidFill>
                  <a:srgbClr val="FF0000"/>
                </a:solidFill>
                <a:latin typeface="Times New Roman" panose="02020603050405020304" pitchFamily="18" charset="0"/>
                <a:cs typeface="Times New Roman" panose="02020603050405020304" pitchFamily="18" charset="0"/>
              </a:rPr>
              <a:t>Оңтүстік-батыстан</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батыстан</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жел</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соғады</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күші</a:t>
            </a:r>
            <a:r>
              <a:rPr lang="ru-RU" sz="1200" dirty="0">
                <a:solidFill>
                  <a:srgbClr val="FF0000"/>
                </a:solidFill>
                <a:latin typeface="Times New Roman" panose="02020603050405020304" pitchFamily="18" charset="0"/>
                <a:cs typeface="Times New Roman" panose="02020603050405020304" pitchFamily="18" charset="0"/>
              </a:rPr>
              <a:t> 4-9 </a:t>
            </a:r>
            <a:r>
              <a:rPr lang="kk-KZ" altLang="ru-RU" sz="1200" dirty="0">
                <a:solidFill>
                  <a:srgbClr val="FF0000"/>
                </a:solidFill>
                <a:latin typeface="Times New Roman" panose="02020603050405020304" pitchFamily="18" charset="0"/>
                <a:cs typeface="Times New Roman" panose="02020603050405020304" pitchFamily="18" charset="0"/>
              </a:rPr>
              <a:t>м/с. Ауа температурасы түнде 5-7 градус аяз, күндіз 1 градус аяз-1 градус жылы.</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11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a:latin typeface="Times New Roman" panose="02020603050405020304" pitchFamily="18" charset="0"/>
                <a:cs typeface="Times New Roman" panose="02020603050405020304" pitchFamily="18" charset="0"/>
              </a:rPr>
              <a:t> </a:t>
            </a:r>
          </a:p>
          <a:p>
            <a:pPr algn="just"/>
            <a:r>
              <a:rPr lang="ru-RU" sz="1150" b="1" smtClean="0">
                <a:latin typeface="Times New Roman" panose="02020603050405020304" pitchFamily="18" charset="0"/>
                <a:cs typeface="Times New Roman" panose="02020603050405020304" pitchFamily="18" charset="0"/>
              </a:rPr>
              <a:t> </a:t>
            </a:r>
            <a:r>
              <a:rPr lang="ru-RU" sz="1150" dirty="0" err="1" smtClean="0">
                <a:solidFill>
                  <a:srgbClr val="FF0000"/>
                </a:solidFill>
                <a:latin typeface="Times New Roman" panose="02020603050405020304" pitchFamily="18" charset="0"/>
                <a:cs typeface="Times New Roman" panose="02020603050405020304" pitchFamily="18" charset="0"/>
              </a:rPr>
              <a:t>Көшпелі</a:t>
            </a:r>
            <a:r>
              <a:rPr lang="ru-RU" sz="1150" dirty="0" smtClean="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бұлтты</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қар</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жаяу</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smtClean="0">
                <a:solidFill>
                  <a:srgbClr val="FF0000"/>
                </a:solidFill>
                <a:latin typeface="Times New Roman" panose="02020603050405020304" pitchFamily="18" charset="0"/>
                <a:cs typeface="Times New Roman" panose="02020603050405020304" pitchFamily="18" charset="0"/>
              </a:rPr>
              <a:t>бұрқасын</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smtClean="0">
                <a:solidFill>
                  <a:srgbClr val="FF0000"/>
                </a:solidFill>
                <a:latin typeface="Times New Roman" panose="02020603050405020304" pitchFamily="18" charset="0"/>
                <a:cs typeface="Times New Roman" panose="02020603050405020304" pitchFamily="18" charset="0"/>
              </a:rPr>
              <a:t>көктайғақ</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Оңтүстік-батыстан</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жел</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соғады</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күші</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smtClean="0">
                <a:solidFill>
                  <a:srgbClr val="FF0000"/>
                </a:solidFill>
                <a:latin typeface="Times New Roman" panose="02020603050405020304" pitchFamily="18" charset="0"/>
                <a:cs typeface="Times New Roman" panose="02020603050405020304" pitchFamily="18" charset="0"/>
              </a:rPr>
              <a:t>9-14 м/с</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Ауа</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температурасы</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smtClean="0">
                <a:solidFill>
                  <a:srgbClr val="FF0000"/>
                </a:solidFill>
                <a:latin typeface="Times New Roman" panose="02020603050405020304" pitchFamily="18" charset="0"/>
                <a:cs typeface="Times New Roman" panose="02020603050405020304" pitchFamily="18" charset="0"/>
              </a:rPr>
              <a:t>3-5 градус </a:t>
            </a:r>
            <a:r>
              <a:rPr lang="ru-RU" sz="1150" dirty="0" err="1">
                <a:solidFill>
                  <a:srgbClr val="FF0000"/>
                </a:solidFill>
                <a:latin typeface="Times New Roman" panose="02020603050405020304" pitchFamily="18" charset="0"/>
                <a:cs typeface="Times New Roman" panose="02020603050405020304" pitchFamily="18" charset="0"/>
              </a:rPr>
              <a:t>аяз</a:t>
            </a:r>
            <a:r>
              <a:rPr lang="ru-RU" sz="1150" dirty="0">
                <a:solidFill>
                  <a:srgbClr val="FF0000"/>
                </a:solidFill>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0923556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a:t>
            </a:r>
            <a:r>
              <a:rPr lang="kk-KZ" altLang="ru-RU" sz="1200"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27341</TotalTime>
  <Words>594</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5210</cp:revision>
  <cp:lastPrinted>2021-07-01T07:38:07Z</cp:lastPrinted>
  <dcterms:created xsi:type="dcterms:W3CDTF">2018-03-27T06:03:00Z</dcterms:created>
  <dcterms:modified xsi:type="dcterms:W3CDTF">2026-03-08T04:14:26Z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