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89872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161427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0,084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10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қар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жаяу</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бұрқасын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оңтүстікке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ауысып</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9-14 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25-27,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10-12 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a:t>
            </a:r>
          </a:p>
          <a:p>
            <a:pPr lvl="0" algn="just"/>
            <a:endParaRPr lang="ru-RU" sz="1100" dirty="0">
              <a:latin typeface="Times New Roman" panose="02020603050405020304" pitchFamily="18" charset="0"/>
              <a:cs typeface="Times New Roman" panose="02020603050405020304" pitchFamily="18" charset="0"/>
            </a:endParaRPr>
          </a:p>
          <a:p>
            <a:pPr lvl="0" indent="144000" algn="ctr"/>
            <a:r>
              <a:rPr lang="kk-KZ"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жаяу бұрқұасын, көктайғақ.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a:t>
            </a:r>
            <a:r>
              <a:rPr lang="kk-KZ" sz="1100" dirty="0" smtClean="0">
                <a:latin typeface="Times New Roman" pitchFamily="18" charset="0"/>
                <a:cs typeface="Times New Roman" pitchFamily="18" charset="0"/>
              </a:rPr>
              <a:t>соғады, күші 9-14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39507</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7341</cp:revision>
  <cp:lastPrinted>2021-07-01T03:56:27Z</cp:lastPrinted>
  <dcterms:created xsi:type="dcterms:W3CDTF">2018-03-27T06:03:00Z</dcterms:created>
  <dcterms:modified xsi:type="dcterms:W3CDTF">2026-03-09T06:15:10Z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