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66" d="100"/>
          <a:sy n="66" d="100"/>
        </p:scale>
        <p:origin x="1085" y="-68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09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105628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769715"/>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наурыздан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10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Батыстан, солтүстік-батыстан жел соғады, түнде күші 9-14, күндіз 15-20 м/с. Ауа температурасы түнде 28-30, күндіз 19-21 градус аяз.</a:t>
            </a:r>
            <a:endParaRPr lang="ru-RU" sz="1100" dirty="0">
              <a:latin typeface="Times New Roman" pitchFamily="18" charset="0"/>
              <a:cs typeface="Times New Roman" pitchFamily="18" charset="0"/>
            </a:endParaRPr>
          </a:p>
          <a:p>
            <a:pPr indent="182563" algn="just"/>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ңтүстік-батыстан жел соғады, күші 9-14, екпіні  15-20 м/с. Ауа </a:t>
            </a:r>
            <a:r>
              <a:rPr lang="kk-KZ" sz="1100">
                <a:latin typeface="Times New Roman" pitchFamily="18" charset="0"/>
                <a:cs typeface="Times New Roman" pitchFamily="18" charset="0"/>
              </a:rPr>
              <a:t>температурасы 24-26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7673</cp:revision>
  <cp:lastPrinted>2021-07-01T03:56:27Z</cp:lastPrinted>
  <dcterms:created xsi:type="dcterms:W3CDTF">2018-03-27T06:03:00Z</dcterms:created>
  <dcterms:modified xsi:type="dcterms:W3CDTF">2026-03-09T07:02:25Z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