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364753"/>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68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наурыз</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smtClean="0">
                <a:solidFill>
                  <a:prstClr val="black"/>
                </a:solidFill>
                <a:latin typeface="Times New Roman" panose="02020603050405020304" pitchFamily="18" charset="0"/>
                <a:cs typeface="Times New Roman" panose="02020603050405020304" pitchFamily="18" charset="0"/>
              </a:rPr>
              <a:t>наурыз 2026 ж. сағ. 20-дан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наурыз 2026 ж.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жауын-шашынсыз</a:t>
            </a:r>
            <a:r>
              <a:rPr lang="kk-KZ" sz="1200" kern="900" dirty="0">
                <a:solidFill>
                  <a:srgbClr val="000000"/>
                </a:solidFill>
                <a:latin typeface="Times New Roman" panose="02020603050405020304" pitchFamily="18" charset="0"/>
                <a:ea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a:t>
            </a:r>
            <a:r>
              <a:rPr lang="kk-KZ" sz="1200" kern="900" dirty="0" smtClean="0">
                <a:solidFill>
                  <a:srgbClr val="000000"/>
                </a:solidFill>
                <a:latin typeface="Times New Roman" panose="02020603050405020304" pitchFamily="18" charset="0"/>
                <a:ea typeface="Times New Roman" panose="02020603050405020304" pitchFamily="18" charset="0"/>
              </a:rPr>
              <a:t>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28-30,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18-20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2026 жылғы  </a:t>
            </a:r>
            <a:r>
              <a:rPr lang="kk-KZ" sz="1200" b="1" dirty="0" smtClean="0">
                <a:latin typeface="Times New Roman" panose="02020603050405020304" pitchFamily="18" charset="0"/>
                <a:cs typeface="Times New Roman" panose="02020603050405020304" pitchFamily="18" charset="0"/>
              </a:rPr>
              <a:t>11 наурыз</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10 наурыз сағ. 20-дан бастап 11 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2026 ж.</a:t>
            </a:r>
            <a:r>
              <a:rPr lang="kk-KZ" sz="1200" b="1" dirty="0" smtClean="0">
                <a:latin typeface="Times New Roman" panose="02020603050405020304" pitchFamily="18" charset="0"/>
                <a:cs typeface="Times New Roman" panose="02020603050405020304" pitchFamily="18" charset="0"/>
              </a:rPr>
              <a:t> сағ. 08-ге дейін </a:t>
            </a:r>
          </a:p>
          <a:p>
            <a:pPr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a:t>
            </a:r>
            <a:r>
              <a:rPr lang="kk-KZ" sz="1200" kern="900" dirty="0" smtClean="0">
                <a:solidFill>
                  <a:srgbClr val="000000"/>
                </a:solidFill>
                <a:latin typeface="Times New Roman" panose="02020603050405020304" pitchFamily="18" charset="0"/>
                <a:ea typeface="Times New Roman" panose="02020603050405020304" pitchFamily="18" charset="0"/>
              </a:rPr>
              <a:t>ңтүстік</a:t>
            </a:r>
            <a:r>
              <a:rPr lang="kk-KZ" sz="1200" kern="1400" dirty="0" smtClean="0">
                <a:solidFill>
                  <a:srgbClr val="000000"/>
                </a:solidFill>
                <a:latin typeface="Times New Roman" panose="02020603050405020304" pitchFamily="18" charset="0"/>
                <a:ea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батыстан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23-25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r>
              <a:rPr lang="kk-KZ" sz="1200" dirty="0" smtClean="0">
                <a:solidFill>
                  <a:prstClr val="black"/>
                </a:solidFill>
                <a:latin typeface="Times New Roman" panose="02020603050405020304" pitchFamily="18" charset="0"/>
                <a:cs typeface="Times New Roman" panose="02020603050405020304" pitchFamily="18" charset="0"/>
              </a:rPr>
              <a:t>10</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наурыз, т</a:t>
            </a:r>
            <a:r>
              <a:rPr lang="ru-RU" sz="1200" dirty="0" err="1">
                <a:solidFill>
                  <a:prstClr val="black"/>
                </a:solidFill>
                <a:latin typeface="Times New Roman" panose="02020603050405020304" pitchFamily="18" charset="0"/>
                <a:cs typeface="Times New Roman" panose="02020603050405020304" pitchFamily="18" charset="0"/>
              </a:rPr>
              <a:t>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2026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57537586"/>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0.206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0.277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Arial Cyr" panose="020B06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smtClean="0">
                <a:solidFill>
                  <a:prstClr val="black"/>
                </a:solidFill>
                <a:latin typeface="Times New Roman" panose="02020603050405020304" pitchFamily="18" charset="0"/>
                <a:cs typeface="Times New Roman" panose="02020603050405020304" pitchFamily="18" charset="0"/>
              </a:rPr>
              <a:t>наурыз</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 </a:t>
            </a:r>
            <a:r>
              <a:rPr lang="kk-KZ" altLang="ru-RU" sz="1200" b="1" i="1" smtClean="0">
                <a:solidFill>
                  <a:srgbClr val="000000"/>
                </a:solidFill>
                <a:latin typeface="Times New Roman" panose="02020603050405020304" pitchFamily="18" charset="0"/>
                <a:cs typeface="Times New Roman" panose="02020603050405020304" pitchFamily="18" charset="0"/>
              </a:rPr>
              <a:t>Маркевич </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30259</TotalTime>
  <Words>577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Arial Cyr</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5546</cp:revision>
  <cp:lastPrinted>2021-07-01T07:38:07Z</cp:lastPrinted>
  <dcterms:created xsi:type="dcterms:W3CDTF">2018-03-27T06:03:00Z</dcterms:created>
  <dcterms:modified xsi:type="dcterms:W3CDTF">2026-03-09T06:45:20Z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