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59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4855530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пунктах»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(от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10 марта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марта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ночью снег, метель,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гололед.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северо-западный 7-12, ночью порывы 15-20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днем 15-17° мороза.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18-20° мороза.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3288" y="2161855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23288" y="3074482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3657106"/>
              </p:ext>
            </p:extLst>
          </p:nvPr>
        </p:nvGraphicFramePr>
        <p:xfrm>
          <a:off x="5045321" y="3820158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0,594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0,558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0,319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26931</TotalTime>
  <Words>675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4581</cp:revision>
  <cp:lastPrinted>2026-02-26T05:59:30Z</cp:lastPrinted>
  <dcterms:created xsi:type="dcterms:W3CDTF">2018-03-27T06:03:00Z</dcterms:created>
  <dcterms:modified xsi:type="dcterms:W3CDTF">2026-03-10T07:02:22Z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