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476290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44968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снег, гололед. Временами туман. Ветер северо-восточный 7-12, ночью порывы 15-20 м/с. Температура воздуха ночью 8-10, днем 2-4 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14364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3984</cp:revision>
  <cp:lastPrinted>2021-07-01T03:56:27Z</cp:lastPrinted>
  <dcterms:created xsi:type="dcterms:W3CDTF">2018-03-27T06:03:00Z</dcterms:created>
  <dcterms:modified xsi:type="dcterms:W3CDTF">2026-03-10T06:59:41Z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