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41305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до 20 ч. 11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9-14, порывы 15-20, днем временами 23-28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12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60964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34082</TotalTime>
  <Words>582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5524</cp:revision>
  <cp:lastPrinted>2025-12-12T07:56:19Z</cp:lastPrinted>
  <dcterms:created xsi:type="dcterms:W3CDTF">2018-03-27T06:03:00Z</dcterms:created>
  <dcterms:modified xsi:type="dcterms:W3CDTF">2026-03-10T07:38:43Z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