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403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марта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26738693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824536" cy="1785104"/>
          </a:xfrm>
          <a:prstGeom prst="rect">
            <a:avLst/>
          </a:prstGeom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</a:t>
            </a:r>
          </a:p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марта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10 марта до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20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ч. </a:t>
            </a:r>
            <a:r>
              <a:rPr lang="ru-RU" altLang="ru-RU" sz="1100" b="1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1</a:t>
            </a:r>
            <a:r>
              <a:rPr lang="ru-RU" altLang="ru-RU" sz="11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1 марта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днем снег, метель. Ветер юго-западный 15-20, днем порывы 23-28 м/с, </a:t>
            </a:r>
            <a:r>
              <a:rPr lang="ru-RU" sz="1100" b="1" dirty="0">
                <a:latin typeface="Times New Roman" pitchFamily="18" charset="0"/>
                <a:cs typeface="Times New Roman" pitchFamily="18" charset="0"/>
              </a:rPr>
              <a:t>временами 30 м/с и более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ночью 26-28, днем 13-15 мороза.</a:t>
            </a:r>
          </a:p>
          <a:p>
            <a:pPr algn="ctr">
              <a:tabLst>
                <a:tab pos="182563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Прогноз на ночь на 12 марта</a:t>
            </a: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Helvetica" panose="020B0604020202020204" pitchFamily="34" charset="0"/>
              </a:rPr>
              <a:t>с 20 ч. </a:t>
            </a:r>
            <a:r>
              <a:rPr lang="ru-RU" altLang="ru-RU" sz="11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11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марта</a:t>
            </a:r>
            <a:r>
              <a:rPr lang="ru-RU" altLang="ru-RU" sz="11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Helvetica" panose="020B0604020202020204" pitchFamily="34" charset="0"/>
              </a:rPr>
              <a:t>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08 ч. 12 марта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Облачно, снег, метель. Ветер юго-западный 9-14, порывы 15-20 м/с. Температура воздуха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11-13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марта, ночью 12 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Г.Газизова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20698</TotalTime>
  <Words>591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8085</cp:revision>
  <cp:lastPrinted>2021-07-01T03:56:27Z</cp:lastPrinted>
  <dcterms:created xsi:type="dcterms:W3CDTF">2018-03-27T06:03:00Z</dcterms:created>
  <dcterms:modified xsi:type="dcterms:W3CDTF">2026-03-10T06:56:23Z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