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83" d="100"/>
          <a:sy n="83" d="100"/>
        </p:scale>
        <p:origin x="84" y="64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10816446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марта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408042"/>
              </p:ext>
            </p:extLst>
          </p:nvPr>
        </p:nvGraphicFramePr>
        <p:xfrm>
          <a:off x="5007188" y="436059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017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466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093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0.763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без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осадков. Ветер юго-восточный 9-14, днем порывы 15-18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2-4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мороза, 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6-8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Прогноз погоды  на ночь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./Догарова Г.Е./ Кадирхан П.М.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29329</TotalTime>
  <Words>580</Words>
  <Application>Microsoft Office PowerPoint</Application>
  <PresentationFormat>Лист A4 (210x297 мм)</PresentationFormat>
  <Paragraphs>81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4174</cp:revision>
  <cp:lastPrinted>2021-10-15T03:50:29Z</cp:lastPrinted>
  <dcterms:created xsi:type="dcterms:W3CDTF">2018-03-27T06:03:00Z</dcterms:created>
  <dcterms:modified xsi:type="dcterms:W3CDTF">2026-03-10T07:21:41Z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