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81" d="100"/>
          <a:sy n="81" d="100"/>
        </p:scale>
        <p:origin x="62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7884914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Переменная 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Ветер западный с переходом на южный 7-12 м/с. Температура воздуха ночью 12-14, днем 3-5 мороза.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марта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10-12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66217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761490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15877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4042</cp:revision>
  <cp:lastPrinted>2021-07-01T03:56:27Z</cp:lastPrinted>
  <dcterms:created xsi:type="dcterms:W3CDTF">2018-03-27T06:03:00Z</dcterms:created>
  <dcterms:modified xsi:type="dcterms:W3CDTF">2026-03-10T07:17:40Z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