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555951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снег, низовая метель. Ветер юго-западный, западный 9-14, порывы 15-20 м/с. Температура воздуха ночью 25-27, днем 15-17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юго-западный 9-14, порывы 15-20 м/с. Температура воздуха 13-15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07639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25631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5140</cp:revision>
  <cp:lastPrinted>2021-07-01T03:56:27Z</cp:lastPrinted>
  <dcterms:created xsi:type="dcterms:W3CDTF">2018-03-27T06:03:00Z</dcterms:created>
  <dcterms:modified xsi:type="dcterms:W3CDTF">2026-03-10T07:42:31Z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