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7503932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 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85684163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10 марта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11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Временами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мороза.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12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Временами 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14411</TotalTime>
  <Words>582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3996</cp:revision>
  <cp:lastPrinted>2021-07-01T03:56:27Z</cp:lastPrinted>
  <dcterms:created xsi:type="dcterms:W3CDTF">2018-03-27T06:03:00Z</dcterms:created>
  <dcterms:modified xsi:type="dcterms:W3CDTF">2026-03-10T06:44:57Z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