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829283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метель, гололед. Ветер западный, северо-западный 7-12,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порывы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и днем 15-17° мороза.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марта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683" y="254582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8761" y="343963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29663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21086</TotalTime>
  <Words>587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4089</cp:revision>
  <cp:lastPrinted>2021-10-14T11:15:53Z</cp:lastPrinted>
  <dcterms:created xsi:type="dcterms:W3CDTF">2018-03-27T06:03:00Z</dcterms:created>
  <dcterms:modified xsi:type="dcterms:W3CDTF">2026-03-10T07:02:06Z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